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62" r:id="rId11"/>
  </p:sldMasterIdLst>
  <p:notesMasterIdLst>
    <p:notesMasterId r:id="rId23"/>
  </p:notesMasterIdLst>
  <p:handoutMasterIdLst>
    <p:handoutMasterId r:id="rId24"/>
  </p:handoutMasterIdLst>
  <p:sldIdLst>
    <p:sldId id="256" r:id="rId12"/>
    <p:sldId id="260" r:id="rId13"/>
    <p:sldId id="257" r:id="rId14"/>
    <p:sldId id="262" r:id="rId15"/>
    <p:sldId id="261" r:id="rId16"/>
    <p:sldId id="263" r:id="rId17"/>
    <p:sldId id="268" r:id="rId18"/>
    <p:sldId id="264" r:id="rId19"/>
    <p:sldId id="265" r:id="rId20"/>
    <p:sldId id="266" r:id="rId21"/>
    <p:sldId id="267" r:id="rId22"/>
  </p:sldIdLst>
  <p:sldSz cx="12190413" cy="6858000"/>
  <p:notesSz cx="6858000" cy="9144000"/>
  <p:custDataLst>
    <p:tags r:id="rId25"/>
  </p:custDataLst>
  <p:defaultTextStyle>
    <a:defPPr>
      <a:defRPr lang="da-DK"/>
    </a:defPPr>
    <a:lvl1pPr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1pPr>
    <a:lvl2pPr marL="4572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2pPr>
    <a:lvl3pPr marL="9144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3pPr>
    <a:lvl4pPr marL="13716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4pPr>
    <a:lvl5pPr marL="1828800" algn="l" rtl="0" fontAlgn="base">
      <a:spcBef>
        <a:spcPct val="50000"/>
      </a:spcBef>
      <a:spcAft>
        <a:spcPct val="0"/>
      </a:spcAft>
      <a:defRPr sz="1600" kern="1200">
        <a:solidFill>
          <a:schemeClr val="tx1"/>
        </a:solidFill>
        <a:latin typeface="Verdana" pitchFamily="34" charset="0"/>
        <a:ea typeface="ＭＳ Ｐゴシック" pitchFamily="-80" charset="-128"/>
        <a:cs typeface="+mn-cs"/>
      </a:defRPr>
    </a:lvl5pPr>
    <a:lvl6pPr marL="2286000" algn="l" defTabSz="914400" rtl="0" eaLnBrk="1" latinLnBrk="0" hangingPunct="1">
      <a:defRPr sz="1600" kern="1200">
        <a:solidFill>
          <a:schemeClr val="tx1"/>
        </a:solidFill>
        <a:latin typeface="Verdana" pitchFamily="34" charset="0"/>
        <a:ea typeface="ＭＳ Ｐゴシック" pitchFamily="-80" charset="-128"/>
        <a:cs typeface="+mn-cs"/>
      </a:defRPr>
    </a:lvl6pPr>
    <a:lvl7pPr marL="2743200" algn="l" defTabSz="914400" rtl="0" eaLnBrk="1" latinLnBrk="0" hangingPunct="1">
      <a:defRPr sz="1600" kern="1200">
        <a:solidFill>
          <a:schemeClr val="tx1"/>
        </a:solidFill>
        <a:latin typeface="Verdana" pitchFamily="34" charset="0"/>
        <a:ea typeface="ＭＳ Ｐゴシック" pitchFamily="-80" charset="-128"/>
        <a:cs typeface="+mn-cs"/>
      </a:defRPr>
    </a:lvl7pPr>
    <a:lvl8pPr marL="3200400" algn="l" defTabSz="914400" rtl="0" eaLnBrk="1" latinLnBrk="0" hangingPunct="1">
      <a:defRPr sz="1600" kern="1200">
        <a:solidFill>
          <a:schemeClr val="tx1"/>
        </a:solidFill>
        <a:latin typeface="Verdana" pitchFamily="34" charset="0"/>
        <a:ea typeface="ＭＳ Ｐゴシック" pitchFamily="-80" charset="-128"/>
        <a:cs typeface="+mn-cs"/>
      </a:defRPr>
    </a:lvl8pPr>
    <a:lvl9pPr marL="3657600" algn="l" defTabSz="914400" rtl="0" eaLnBrk="1" latinLnBrk="0" hangingPunct="1">
      <a:defRPr sz="1600" kern="1200">
        <a:solidFill>
          <a:schemeClr val="tx1"/>
        </a:solidFill>
        <a:latin typeface="Verdana" pitchFamily="34" charset="0"/>
        <a:ea typeface="ＭＳ Ｐゴシック" pitchFamily="-80" charset="-128"/>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990000"/>
    <a:srgbClr val="000000"/>
    <a:srgbClr val="FFCC00"/>
    <a:srgbClr val="FF6600"/>
    <a:srgbClr val="FF0000"/>
    <a:srgbClr val="FF0099"/>
    <a:srgbClr val="CC3399"/>
    <a:srgbClr val="660066"/>
    <a:srgbClr val="6600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F497CD9-23D9-45CA-AE44-631DF0B0187C}" v="80" dt="2023-05-01T21:25:25.2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6098" autoAdjust="0"/>
  </p:normalViewPr>
  <p:slideViewPr>
    <p:cSldViewPr showGuides="1">
      <p:cViewPr varScale="1">
        <p:scale>
          <a:sx n="64" d="100"/>
          <a:sy n="64" d="100"/>
        </p:scale>
        <p:origin x="712" y="48"/>
      </p:cViewPr>
      <p:guideLst/>
    </p:cSldViewPr>
  </p:slideViewPr>
  <p:notesTextViewPr>
    <p:cViewPr>
      <p:scale>
        <a:sx n="3" d="2"/>
        <a:sy n="3" d="2"/>
      </p:scale>
      <p:origin x="0" y="0"/>
    </p:cViewPr>
  </p:notesTextViewPr>
  <p:notesViewPr>
    <p:cSldViewPr showGuides="1">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customXml" Target="../customXml/item8.xml"/><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0.xml"/><Relationship Id="rId7" Type="http://schemas.openxmlformats.org/officeDocument/2006/relationships/customXml" Target="../customXml/item7.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tags" Target="tags/tag1.xml"/><Relationship Id="rId2" Type="http://schemas.openxmlformats.org/officeDocument/2006/relationships/customXml" Target="../customXml/item2.xml"/><Relationship Id="rId16" Type="http://schemas.openxmlformats.org/officeDocument/2006/relationships/slide" Target="slides/slide5.xml"/><Relationship Id="rId20" Type="http://schemas.openxmlformats.org/officeDocument/2006/relationships/slide" Target="slides/slide9.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slideMaster" Target="slideMasters/slideMaster1.xml"/><Relationship Id="rId24" Type="http://schemas.openxmlformats.org/officeDocument/2006/relationships/handoutMaster" Target="handoutMasters/handoutMaster1.xml"/><Relationship Id="rId5" Type="http://schemas.openxmlformats.org/officeDocument/2006/relationships/customXml" Target="../customXml/item5.xml"/><Relationship Id="rId15" Type="http://schemas.openxmlformats.org/officeDocument/2006/relationships/slide" Target="slides/slide4.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customXml" Target="../customXml/item10.xml"/><Relationship Id="rId19" Type="http://schemas.openxmlformats.org/officeDocument/2006/relationships/slide" Target="slides/slide8.xml"/><Relationship Id="rId31" Type="http://schemas.microsoft.com/office/2015/10/relationships/revisionInfo" Target="revisionInfo.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kael Lenz Strube" userId="5190ea63-534e-4b85-8189-cf0a88e74104" providerId="ADAL" clId="{AF497CD9-23D9-45CA-AE44-631DF0B0187C}"/>
    <pc:docChg chg="modSld">
      <pc:chgData name="Mikael Lenz Strube" userId="5190ea63-534e-4b85-8189-cf0a88e74104" providerId="ADAL" clId="{AF497CD9-23D9-45CA-AE44-631DF0B0187C}" dt="2023-05-01T21:25:25.258" v="79" actId="20577"/>
      <pc:docMkLst>
        <pc:docMk/>
      </pc:docMkLst>
      <pc:sldChg chg="modSp modAnim">
        <pc:chgData name="Mikael Lenz Strube" userId="5190ea63-534e-4b85-8189-cf0a88e74104" providerId="ADAL" clId="{AF497CD9-23D9-45CA-AE44-631DF0B0187C}" dt="2023-05-01T21:25:25.258" v="79" actId="20577"/>
        <pc:sldMkLst>
          <pc:docMk/>
          <pc:sldMk cId="900582646" sldId="261"/>
        </pc:sldMkLst>
        <pc:spChg chg="mod">
          <ac:chgData name="Mikael Lenz Strube" userId="5190ea63-534e-4b85-8189-cf0a88e74104" providerId="ADAL" clId="{AF497CD9-23D9-45CA-AE44-631DF0B0187C}" dt="2023-05-01T21:25:25.258" v="79" actId="20577"/>
          <ac:spMkLst>
            <pc:docMk/>
            <pc:sldMk cId="900582646" sldId="261"/>
            <ac:spMk id="3"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349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0" hangingPunct="0">
              <a:spcBef>
                <a:spcPct val="0"/>
              </a:spcBef>
              <a:defRPr sz="1200"/>
            </a:lvl1pPr>
          </a:lstStyle>
          <a:p>
            <a:endParaRPr lang="da-DK" dirty="0">
              <a:latin typeface="Arial" panose="020B0604020202020204" pitchFamily="34" charset="0"/>
            </a:endParaRPr>
          </a:p>
        </p:txBody>
      </p:sp>
      <p:sp>
        <p:nvSpPr>
          <p:cNvPr id="63491" name="Rectangle 3"/>
          <p:cNvSpPr>
            <a:spLocks noGrp="1" noChangeArrowheads="1"/>
          </p:cNvSpPr>
          <p:nvPr>
            <p:ph type="dt" sz="quarter"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0" hangingPunct="0">
              <a:spcBef>
                <a:spcPct val="0"/>
              </a:spcBef>
              <a:defRPr sz="1200"/>
            </a:lvl1pPr>
          </a:lstStyle>
          <a:p>
            <a:endParaRPr lang="da-DK" dirty="0">
              <a:latin typeface="Arial" panose="020B0604020202020204" pitchFamily="34" charset="0"/>
            </a:endParaRPr>
          </a:p>
        </p:txBody>
      </p:sp>
      <p:sp>
        <p:nvSpPr>
          <p:cNvPr id="63492" name="Rectangle 4"/>
          <p:cNvSpPr>
            <a:spLocks noGrp="1" noChangeArrowheads="1"/>
          </p:cNvSpPr>
          <p:nvPr>
            <p:ph type="ftr" sz="quarter" idx="2"/>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eaLnBrk="0" hangingPunct="0">
              <a:spcBef>
                <a:spcPct val="0"/>
              </a:spcBef>
              <a:defRPr sz="1200"/>
            </a:lvl1pPr>
          </a:lstStyle>
          <a:p>
            <a:endParaRPr lang="da-DK" dirty="0">
              <a:latin typeface="Arial" panose="020B0604020202020204" pitchFamily="34" charset="0"/>
            </a:endParaRPr>
          </a:p>
        </p:txBody>
      </p:sp>
      <p:sp>
        <p:nvSpPr>
          <p:cNvPr id="63493" name="Rectangle 5"/>
          <p:cNvSpPr>
            <a:spLocks noGrp="1" noChangeArrowheads="1"/>
          </p:cNvSpPr>
          <p:nvPr>
            <p:ph type="sldNum" sz="quarter" idx="3"/>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eaLnBrk="0" hangingPunct="0">
              <a:spcBef>
                <a:spcPct val="0"/>
              </a:spcBef>
              <a:defRPr sz="1200"/>
            </a:lvl1pPr>
          </a:lstStyle>
          <a:p>
            <a:fld id="{491ECFBD-4A0D-4BCF-98A8-E205F44719BF}" type="slidenum">
              <a:rPr lang="da-DK" smtClean="0">
                <a:latin typeface="Arial" panose="020B0604020202020204" pitchFamily="34" charset="0"/>
              </a:rPr>
              <a:pPr/>
              <a:t>‹#›</a:t>
            </a:fld>
            <a:endParaRPr lang="da-DK" dirty="0">
              <a:latin typeface="Arial" panose="020B0604020202020204" pitchFamily="34" charset="0"/>
            </a:endParaRPr>
          </a:p>
        </p:txBody>
      </p:sp>
    </p:spTree>
    <p:extLst>
      <p:ext uri="{BB962C8B-B14F-4D97-AF65-F5344CB8AC3E}">
        <p14:creationId xmlns:p14="http://schemas.microsoft.com/office/powerpoint/2010/main" val="1372809948"/>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2.png>
</file>

<file path=ppt/media/image3.png>
</file>

<file path=ppt/media/image4.gif>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eaLnBrk="0" hangingPunct="0">
              <a:spcBef>
                <a:spcPct val="0"/>
              </a:spcBef>
              <a:defRPr sz="1200">
                <a:latin typeface="Arial" panose="020B0604020202020204" pitchFamily="34" charset="0"/>
              </a:defRPr>
            </a:lvl1pPr>
          </a:lstStyle>
          <a:p>
            <a:endParaRPr lang="da-DK" dirty="0"/>
          </a:p>
        </p:txBody>
      </p:sp>
      <p:sp>
        <p:nvSpPr>
          <p:cNvPr id="3075" name="Rectangle 3"/>
          <p:cNvSpPr>
            <a:spLocks noGrp="1" noChangeArrowheads="1"/>
          </p:cNvSpPr>
          <p:nvPr>
            <p:ph type="dt" idx="1"/>
          </p:nvPr>
        </p:nvSpPr>
        <p:spPr bwMode="auto">
          <a:xfrm>
            <a:off x="3886200" y="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lvl1pPr algn="r" eaLnBrk="0" hangingPunct="0">
              <a:spcBef>
                <a:spcPct val="0"/>
              </a:spcBef>
              <a:defRPr sz="1200">
                <a:latin typeface="Arial" panose="020B0604020202020204" pitchFamily="34" charset="0"/>
              </a:defRPr>
            </a:lvl1pPr>
          </a:lstStyle>
          <a:p>
            <a:endParaRPr lang="da-DK" dirty="0"/>
          </a:p>
        </p:txBody>
      </p:sp>
      <p:sp>
        <p:nvSpPr>
          <p:cNvPr id="3076" name="Rectangle 4"/>
          <p:cNvSpPr>
            <a:spLocks noGrp="1" noRot="1" noChangeAspect="1" noChangeArrowheads="1" noTextEdit="1"/>
          </p:cNvSpPr>
          <p:nvPr>
            <p:ph type="sldImg" idx="2"/>
          </p:nvPr>
        </p:nvSpPr>
        <p:spPr bwMode="auto">
          <a:xfrm>
            <a:off x="382588" y="685800"/>
            <a:ext cx="6092825"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077" name="Rectangle 5"/>
          <p:cNvSpPr>
            <a:spLocks noGrp="1" noChangeArrowheads="1"/>
          </p:cNvSpPr>
          <p:nvPr>
            <p:ph type="body" sz="quarter" idx="3"/>
          </p:nvPr>
        </p:nvSpPr>
        <p:spPr bwMode="auto">
          <a:xfrm>
            <a:off x="914400" y="4343400"/>
            <a:ext cx="5029200" cy="4114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da-DK" dirty="0" err="1"/>
              <a:t>Click</a:t>
            </a:r>
            <a:r>
              <a:rPr lang="da-DK" dirty="0"/>
              <a:t> to </a:t>
            </a:r>
            <a:r>
              <a:rPr lang="da-DK" dirty="0" err="1"/>
              <a:t>edit</a:t>
            </a:r>
            <a:r>
              <a:rPr lang="da-DK" dirty="0"/>
              <a:t> Master </a:t>
            </a:r>
            <a:r>
              <a:rPr lang="da-DK" dirty="0" err="1"/>
              <a:t>text</a:t>
            </a:r>
            <a:r>
              <a:rPr lang="da-DK" dirty="0"/>
              <a:t> </a:t>
            </a:r>
            <a:r>
              <a:rPr lang="da-DK" dirty="0" err="1"/>
              <a:t>styles</a:t>
            </a:r>
            <a:endParaRPr lang="da-DK" dirty="0"/>
          </a:p>
          <a:p>
            <a:pPr lvl="1"/>
            <a:r>
              <a:rPr lang="da-DK" dirty="0"/>
              <a:t>Second </a:t>
            </a:r>
            <a:r>
              <a:rPr lang="da-DK" dirty="0" err="1"/>
              <a:t>level</a:t>
            </a:r>
            <a:endParaRPr lang="da-DK" dirty="0"/>
          </a:p>
          <a:p>
            <a:pPr lvl="2"/>
            <a:r>
              <a:rPr lang="da-DK" dirty="0"/>
              <a:t>Third </a:t>
            </a:r>
            <a:r>
              <a:rPr lang="da-DK" dirty="0" err="1"/>
              <a:t>level</a:t>
            </a:r>
            <a:endParaRPr lang="da-DK" dirty="0"/>
          </a:p>
          <a:p>
            <a:pPr lvl="3"/>
            <a:r>
              <a:rPr lang="da-DK" dirty="0" err="1"/>
              <a:t>Fourth</a:t>
            </a:r>
            <a:r>
              <a:rPr lang="da-DK" dirty="0"/>
              <a:t> </a:t>
            </a:r>
            <a:r>
              <a:rPr lang="da-DK" dirty="0" err="1"/>
              <a:t>level</a:t>
            </a:r>
            <a:endParaRPr lang="da-DK" dirty="0"/>
          </a:p>
          <a:p>
            <a:pPr lvl="4"/>
            <a:r>
              <a:rPr lang="da-DK" dirty="0"/>
              <a:t>Fifth </a:t>
            </a:r>
            <a:r>
              <a:rPr lang="da-DK" dirty="0" err="1"/>
              <a:t>level</a:t>
            </a:r>
            <a:endParaRPr lang="da-DK" dirty="0"/>
          </a:p>
        </p:txBody>
      </p:sp>
      <p:sp>
        <p:nvSpPr>
          <p:cNvPr id="3078" name="Rectangle 6"/>
          <p:cNvSpPr>
            <a:spLocks noGrp="1" noChangeArrowheads="1"/>
          </p:cNvSpPr>
          <p:nvPr>
            <p:ph type="ftr" sz="quarter" idx="4"/>
          </p:nvPr>
        </p:nvSpPr>
        <p:spPr bwMode="auto">
          <a:xfrm>
            <a:off x="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eaLnBrk="0" hangingPunct="0">
              <a:spcBef>
                <a:spcPct val="0"/>
              </a:spcBef>
              <a:defRPr sz="1200">
                <a:latin typeface="Arial" panose="020B0604020202020204" pitchFamily="34" charset="0"/>
              </a:defRPr>
            </a:lvl1pPr>
          </a:lstStyle>
          <a:p>
            <a:endParaRPr lang="da-DK" dirty="0"/>
          </a:p>
        </p:txBody>
      </p:sp>
      <p:sp>
        <p:nvSpPr>
          <p:cNvPr id="3079" name="Rectangle 7"/>
          <p:cNvSpPr>
            <a:spLocks noGrp="1" noChangeArrowheads="1"/>
          </p:cNvSpPr>
          <p:nvPr>
            <p:ph type="sldNum" sz="quarter" idx="5"/>
          </p:nvPr>
        </p:nvSpPr>
        <p:spPr bwMode="auto">
          <a:xfrm>
            <a:off x="3886200" y="8686800"/>
            <a:ext cx="2971800" cy="45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b" anchorCtr="0" compatLnSpc="1">
            <a:prstTxWarp prst="textNoShape">
              <a:avLst/>
            </a:prstTxWarp>
          </a:bodyPr>
          <a:lstStyle>
            <a:lvl1pPr algn="r" eaLnBrk="0" hangingPunct="0">
              <a:spcBef>
                <a:spcPct val="0"/>
              </a:spcBef>
              <a:defRPr sz="1200">
                <a:latin typeface="Arial" panose="020B0604020202020204" pitchFamily="34" charset="0"/>
              </a:defRPr>
            </a:lvl1pPr>
          </a:lstStyle>
          <a:p>
            <a:fld id="{C734BB09-483B-4C4B-A5A4-C02A22055B01}" type="slidenum">
              <a:rPr lang="da-DK" smtClean="0"/>
              <a:pPr/>
              <a:t>‹#›</a:t>
            </a:fld>
            <a:endParaRPr lang="da-DK" dirty="0"/>
          </a:p>
        </p:txBody>
      </p:sp>
    </p:spTree>
    <p:extLst>
      <p:ext uri="{BB962C8B-B14F-4D97-AF65-F5344CB8AC3E}">
        <p14:creationId xmlns:p14="http://schemas.microsoft.com/office/powerpoint/2010/main" val="1277836070"/>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1pPr>
    <a:lvl2pPr marL="4572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2pPr>
    <a:lvl3pPr marL="9144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3pPr>
    <a:lvl4pPr marL="13716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4pPr>
    <a:lvl5pPr marL="1828800" algn="l" rtl="0" fontAlgn="base">
      <a:spcBef>
        <a:spcPct val="30000"/>
      </a:spcBef>
      <a:spcAft>
        <a:spcPct val="0"/>
      </a:spcAft>
      <a:defRPr sz="1200" kern="1200">
        <a:solidFill>
          <a:schemeClr val="tx1"/>
        </a:solidFill>
        <a:latin typeface="Arial" panose="020B0604020202020204" pitchFamily="34" charset="0"/>
        <a:ea typeface="ＭＳ Ｐゴシック" pitchFamily="-8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734BB09-483B-4C4B-A5A4-C02A22055B01}" type="slidenum">
              <a:rPr lang="da-DK" smtClean="0"/>
              <a:pPr/>
              <a:t>1</a:t>
            </a:fld>
            <a:endParaRPr lang="da-DK" dirty="0"/>
          </a:p>
        </p:txBody>
      </p:sp>
    </p:spTree>
    <p:extLst>
      <p:ext uri="{BB962C8B-B14F-4D97-AF65-F5344CB8AC3E}">
        <p14:creationId xmlns:p14="http://schemas.microsoft.com/office/powerpoint/2010/main" val="605239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Enterobactin, microcystin, penicillin, saframycin </a:t>
            </a:r>
          </a:p>
        </p:txBody>
      </p:sp>
      <p:sp>
        <p:nvSpPr>
          <p:cNvPr id="4" name="Slide Number Placeholder 3"/>
          <p:cNvSpPr>
            <a:spLocks noGrp="1"/>
          </p:cNvSpPr>
          <p:nvPr>
            <p:ph type="sldNum" sz="quarter" idx="5"/>
          </p:nvPr>
        </p:nvSpPr>
        <p:spPr/>
        <p:txBody>
          <a:bodyPr/>
          <a:lstStyle/>
          <a:p>
            <a:pPr>
              <a:defRPr/>
            </a:pPr>
            <a:fld id="{8E271329-02FC-BE40-ACCA-FE471A6CCD9F}" type="slidenum">
              <a:rPr lang="de-DE" smtClean="0"/>
              <a:pPr>
                <a:defRPr/>
              </a:pPr>
              <a:t>7</a:t>
            </a:fld>
            <a:endParaRPr lang="de-DE"/>
          </a:p>
        </p:txBody>
      </p:sp>
    </p:spTree>
    <p:extLst>
      <p:ext uri="{BB962C8B-B14F-4D97-AF65-F5344CB8AC3E}">
        <p14:creationId xmlns:p14="http://schemas.microsoft.com/office/powerpoint/2010/main" val="26538818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ront A">
    <p:bg>
      <p:bgPr>
        <a:solidFill>
          <a:schemeClr val="accent1"/>
        </a:solidFill>
        <a:effectLst/>
      </p:bgPr>
    </p:bg>
    <p:spTree>
      <p:nvGrpSpPr>
        <p:cNvPr id="1" name=""/>
        <p:cNvGrpSpPr/>
        <p:nvPr/>
      </p:nvGrpSpPr>
      <p:grpSpPr>
        <a:xfrm>
          <a:off x="0" y="0"/>
          <a:ext cx="0" cy="0"/>
          <a:chOff x="0" y="0"/>
          <a:chExt cx="0" cy="0"/>
        </a:xfrm>
      </p:grpSpPr>
      <p:sp>
        <p:nvSpPr>
          <p:cNvPr id="2" name="Background"/>
          <p:cNvSpPr/>
          <p:nvPr userDrawn="1"/>
        </p:nvSpPr>
        <p:spPr bwMode="auto">
          <a:xfrm>
            <a:off x="0" y="0"/>
            <a:ext cx="0" cy="0"/>
          </a:xfrm>
          <a:prstGeom prst="rect">
            <a:avLst/>
          </a:prstGeom>
          <a:solidFill>
            <a:srgbClr val="990000"/>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GB" sz="1600" b="0" i="0" u="none" strike="noStrike" cap="none" normalizeH="0" baseline="0" dirty="0">
              <a:ln>
                <a:noFill/>
              </a:ln>
              <a:solidFill>
                <a:schemeClr val="tx1"/>
              </a:solidFill>
              <a:effectLst/>
              <a:latin typeface="Arial" panose="020B0604020202020204" pitchFamily="34" charset="0"/>
              <a:ea typeface="ＭＳ Ｐゴシック" pitchFamily="-80" charset="-128"/>
            </a:endParaRPr>
          </a:p>
        </p:txBody>
      </p:sp>
      <p:sp>
        <p:nvSpPr>
          <p:cNvPr id="11" name="Logo white">
            <a:extLst>
              <a:ext uri="{FF2B5EF4-FFF2-40B4-BE49-F238E27FC236}">
                <a16:creationId xmlns:a16="http://schemas.microsoft.com/office/drawing/2014/main" id="{275A6477-FE3A-4D40-B1FE-E46C11E344A5}"/>
              </a:ext>
            </a:extLst>
          </p:cNvPr>
          <p:cNvSpPr>
            <a:spLocks noChangeAspect="1"/>
          </p:cNvSpPr>
          <p:nvPr userDrawn="1">
            <p:custDataLst>
              <p:tags r:id="rId1"/>
            </p:custDataLst>
          </p:nvPr>
        </p:nvSpPr>
        <p:spPr bwMode="auto">
          <a:xfrm>
            <a:off x="252000" y="252000"/>
            <a:ext cx="419611" cy="612000"/>
          </a:xfrm>
          <a:custGeom>
            <a:avLst/>
            <a:gdLst>
              <a:gd name="connsiteX0" fmla="*/ 1050029 w 4933949"/>
              <a:gd name="connsiteY0" fmla="*/ 6094413 h 7196138"/>
              <a:gd name="connsiteX1" fmla="*/ 3883920 w 4933949"/>
              <a:gd name="connsiteY1" fmla="*/ 6094413 h 7196138"/>
              <a:gd name="connsiteX2" fmla="*/ 4933949 w 4933949"/>
              <a:gd name="connsiteY2" fmla="*/ 6645934 h 7196138"/>
              <a:gd name="connsiteX3" fmla="*/ 3883920 w 4933949"/>
              <a:gd name="connsiteY3" fmla="*/ 7196138 h 7196138"/>
              <a:gd name="connsiteX4" fmla="*/ 1050029 w 4933949"/>
              <a:gd name="connsiteY4" fmla="*/ 7196138 h 7196138"/>
              <a:gd name="connsiteX5" fmla="*/ 0 w 4933949"/>
              <a:gd name="connsiteY5" fmla="*/ 6645934 h 7196138"/>
              <a:gd name="connsiteX6" fmla="*/ 1050029 w 4933949"/>
              <a:gd name="connsiteY6" fmla="*/ 6094413 h 7196138"/>
              <a:gd name="connsiteX7" fmla="*/ 1050029 w 4933949"/>
              <a:gd name="connsiteY7" fmla="*/ 4730750 h 7196138"/>
              <a:gd name="connsiteX8" fmla="*/ 3883920 w 4933949"/>
              <a:gd name="connsiteY8" fmla="*/ 4730750 h 7196138"/>
              <a:gd name="connsiteX9" fmla="*/ 4933949 w 4933949"/>
              <a:gd name="connsiteY9" fmla="*/ 5283066 h 7196138"/>
              <a:gd name="connsiteX10" fmla="*/ 3883920 w 4933949"/>
              <a:gd name="connsiteY10" fmla="*/ 5834063 h 7196138"/>
              <a:gd name="connsiteX11" fmla="*/ 1050029 w 4933949"/>
              <a:gd name="connsiteY11" fmla="*/ 5834063 h 7196138"/>
              <a:gd name="connsiteX12" fmla="*/ 0 w 4933949"/>
              <a:gd name="connsiteY12" fmla="*/ 5283066 h 7196138"/>
              <a:gd name="connsiteX13" fmla="*/ 1050029 w 4933949"/>
              <a:gd name="connsiteY13" fmla="*/ 4730750 h 7196138"/>
              <a:gd name="connsiteX14" fmla="*/ 1050029 w 4933949"/>
              <a:gd name="connsiteY14" fmla="*/ 3368675 h 7196138"/>
              <a:gd name="connsiteX15" fmla="*/ 3883920 w 4933949"/>
              <a:gd name="connsiteY15" fmla="*/ 3368675 h 7196138"/>
              <a:gd name="connsiteX16" fmla="*/ 4933949 w 4933949"/>
              <a:gd name="connsiteY16" fmla="*/ 3920991 h 7196138"/>
              <a:gd name="connsiteX17" fmla="*/ 3883920 w 4933949"/>
              <a:gd name="connsiteY17" fmla="*/ 4471988 h 7196138"/>
              <a:gd name="connsiteX18" fmla="*/ 1050029 w 4933949"/>
              <a:gd name="connsiteY18" fmla="*/ 4471988 h 7196138"/>
              <a:gd name="connsiteX19" fmla="*/ 0 w 4933949"/>
              <a:gd name="connsiteY19" fmla="*/ 3920991 h 7196138"/>
              <a:gd name="connsiteX20" fmla="*/ 1050029 w 4933949"/>
              <a:gd name="connsiteY20" fmla="*/ 3368675 h 7196138"/>
              <a:gd name="connsiteX21" fmla="*/ 678543 w 4933949"/>
              <a:gd name="connsiteY21" fmla="*/ 305710 h 7196138"/>
              <a:gd name="connsiteX22" fmla="*/ 678543 w 4933949"/>
              <a:gd name="connsiteY22" fmla="*/ 2307316 h 7196138"/>
              <a:gd name="connsiteX23" fmla="*/ 909109 w 4933949"/>
              <a:gd name="connsiteY23" fmla="*/ 2307316 h 7196138"/>
              <a:gd name="connsiteX24" fmla="*/ 1119911 w 4933949"/>
              <a:gd name="connsiteY24" fmla="*/ 2234842 h 7196138"/>
              <a:gd name="connsiteX25" fmla="*/ 1198962 w 4933949"/>
              <a:gd name="connsiteY25" fmla="*/ 1615517 h 7196138"/>
              <a:gd name="connsiteX26" fmla="*/ 1198962 w 4933949"/>
              <a:gd name="connsiteY26" fmla="*/ 996191 h 7196138"/>
              <a:gd name="connsiteX27" fmla="*/ 1119911 w 4933949"/>
              <a:gd name="connsiteY27" fmla="*/ 378184 h 7196138"/>
              <a:gd name="connsiteX28" fmla="*/ 909109 w 4933949"/>
              <a:gd name="connsiteY28" fmla="*/ 305710 h 7196138"/>
              <a:gd name="connsiteX29" fmla="*/ 678543 w 4933949"/>
              <a:gd name="connsiteY29" fmla="*/ 305710 h 7196138"/>
              <a:gd name="connsiteX30" fmla="*/ 1842869 w 4933949"/>
              <a:gd name="connsiteY30" fmla="*/ 0 h 7196138"/>
              <a:gd name="connsiteX31" fmla="*/ 3073618 w 4933949"/>
              <a:gd name="connsiteY31" fmla="*/ 0 h 7196138"/>
              <a:gd name="connsiteX32" fmla="*/ 3114467 w 4933949"/>
              <a:gd name="connsiteY32" fmla="*/ 14495 h 7196138"/>
              <a:gd name="connsiteX33" fmla="*/ 3128962 w 4933949"/>
              <a:gd name="connsiteY33" fmla="*/ 54027 h 7196138"/>
              <a:gd name="connsiteX34" fmla="*/ 3128962 w 4933949"/>
              <a:gd name="connsiteY34" fmla="*/ 275402 h 7196138"/>
              <a:gd name="connsiteX35" fmla="*/ 3114467 w 4933949"/>
              <a:gd name="connsiteY35" fmla="*/ 314934 h 7196138"/>
              <a:gd name="connsiteX36" fmla="*/ 3073618 w 4933949"/>
              <a:gd name="connsiteY36" fmla="*/ 329429 h 7196138"/>
              <a:gd name="connsiteX37" fmla="*/ 2679620 w 4933949"/>
              <a:gd name="connsiteY37" fmla="*/ 329429 h 7196138"/>
              <a:gd name="connsiteX38" fmla="*/ 2679620 w 4933949"/>
              <a:gd name="connsiteY38" fmla="*/ 2558999 h 7196138"/>
              <a:gd name="connsiteX39" fmla="*/ 2665125 w 4933949"/>
              <a:gd name="connsiteY39" fmla="*/ 2598530 h 7196138"/>
              <a:gd name="connsiteX40" fmla="*/ 2625594 w 4933949"/>
              <a:gd name="connsiteY40" fmla="*/ 2613025 h 7196138"/>
              <a:gd name="connsiteX41" fmla="*/ 2290893 w 4933949"/>
              <a:gd name="connsiteY41" fmla="*/ 2613025 h 7196138"/>
              <a:gd name="connsiteX42" fmla="*/ 2250044 w 4933949"/>
              <a:gd name="connsiteY42" fmla="*/ 2598530 h 7196138"/>
              <a:gd name="connsiteX43" fmla="*/ 2235549 w 4933949"/>
              <a:gd name="connsiteY43" fmla="*/ 2558999 h 7196138"/>
              <a:gd name="connsiteX44" fmla="*/ 2235549 w 4933949"/>
              <a:gd name="connsiteY44" fmla="*/ 329429 h 7196138"/>
              <a:gd name="connsiteX45" fmla="*/ 1842869 w 4933949"/>
              <a:gd name="connsiteY45" fmla="*/ 329429 h 7196138"/>
              <a:gd name="connsiteX46" fmla="*/ 1802020 w 4933949"/>
              <a:gd name="connsiteY46" fmla="*/ 314934 h 7196138"/>
              <a:gd name="connsiteX47" fmla="*/ 1787525 w 4933949"/>
              <a:gd name="connsiteY47" fmla="*/ 275402 h 7196138"/>
              <a:gd name="connsiteX48" fmla="*/ 1787525 w 4933949"/>
              <a:gd name="connsiteY48" fmla="*/ 54027 h 7196138"/>
              <a:gd name="connsiteX49" fmla="*/ 1802020 w 4933949"/>
              <a:gd name="connsiteY49" fmla="*/ 14495 h 7196138"/>
              <a:gd name="connsiteX50" fmla="*/ 1842869 w 4933949"/>
              <a:gd name="connsiteY50" fmla="*/ 0 h 7196138"/>
              <a:gd name="connsiteX51" fmla="*/ 317544 w 4933949"/>
              <a:gd name="connsiteY51" fmla="*/ 0 h 7196138"/>
              <a:gd name="connsiteX52" fmla="*/ 972349 w 4933949"/>
              <a:gd name="connsiteY52" fmla="*/ 0 h 7196138"/>
              <a:gd name="connsiteX53" fmla="*/ 1476958 w 4933949"/>
              <a:gd name="connsiteY53" fmla="*/ 179209 h 7196138"/>
              <a:gd name="connsiteX54" fmla="*/ 1619250 w 4933949"/>
              <a:gd name="connsiteY54" fmla="*/ 1025181 h 7196138"/>
              <a:gd name="connsiteX55" fmla="*/ 1619250 w 4933949"/>
              <a:gd name="connsiteY55" fmla="*/ 1587845 h 7196138"/>
              <a:gd name="connsiteX56" fmla="*/ 1476958 w 4933949"/>
              <a:gd name="connsiteY56" fmla="*/ 2433816 h 7196138"/>
              <a:gd name="connsiteX57" fmla="*/ 972349 w 4933949"/>
              <a:gd name="connsiteY57" fmla="*/ 2613025 h 7196138"/>
              <a:gd name="connsiteX58" fmla="*/ 317544 w 4933949"/>
              <a:gd name="connsiteY58" fmla="*/ 2613025 h 7196138"/>
              <a:gd name="connsiteX59" fmla="*/ 278018 w 4933949"/>
              <a:gd name="connsiteY59" fmla="*/ 2598530 h 7196138"/>
              <a:gd name="connsiteX60" fmla="*/ 263525 w 4933949"/>
              <a:gd name="connsiteY60" fmla="*/ 2558999 h 7196138"/>
              <a:gd name="connsiteX61" fmla="*/ 263525 w 4933949"/>
              <a:gd name="connsiteY61" fmla="*/ 54027 h 7196138"/>
              <a:gd name="connsiteX62" fmla="*/ 278018 w 4933949"/>
              <a:gd name="connsiteY62" fmla="*/ 14495 h 7196138"/>
              <a:gd name="connsiteX63" fmla="*/ 317544 w 4933949"/>
              <a:gd name="connsiteY63" fmla="*/ 0 h 7196138"/>
              <a:gd name="connsiteX64" fmla="*/ 3359213 w 4933949"/>
              <a:gd name="connsiteY64" fmla="*/ 0 h 7196138"/>
              <a:gd name="connsiteX65" fmla="*/ 3664991 w 4933949"/>
              <a:gd name="connsiteY65" fmla="*/ 0 h 7196138"/>
              <a:gd name="connsiteX66" fmla="*/ 3705850 w 4933949"/>
              <a:gd name="connsiteY66" fmla="*/ 14497 h 7196138"/>
              <a:gd name="connsiteX67" fmla="*/ 3720348 w 4933949"/>
              <a:gd name="connsiteY67" fmla="*/ 54035 h 7196138"/>
              <a:gd name="connsiteX68" fmla="*/ 3720348 w 4933949"/>
              <a:gd name="connsiteY68" fmla="*/ 1903062 h 7196138"/>
              <a:gd name="connsiteX69" fmla="*/ 3798111 w 4933949"/>
              <a:gd name="connsiteY69" fmla="*/ 2279984 h 7196138"/>
              <a:gd name="connsiteX70" fmla="*/ 3976042 w 4933949"/>
              <a:gd name="connsiteY70" fmla="*/ 2349833 h 7196138"/>
              <a:gd name="connsiteX71" fmla="*/ 4163200 w 4933949"/>
              <a:gd name="connsiteY71" fmla="*/ 2279984 h 7196138"/>
              <a:gd name="connsiteX72" fmla="*/ 4240963 w 4933949"/>
              <a:gd name="connsiteY72" fmla="*/ 1903062 h 7196138"/>
              <a:gd name="connsiteX73" fmla="*/ 4240963 w 4933949"/>
              <a:gd name="connsiteY73" fmla="*/ 54035 h 7196138"/>
              <a:gd name="connsiteX74" fmla="*/ 4255461 w 4933949"/>
              <a:gd name="connsiteY74" fmla="*/ 14497 h 7196138"/>
              <a:gd name="connsiteX75" fmla="*/ 4295001 w 4933949"/>
              <a:gd name="connsiteY75" fmla="*/ 0 h 7196138"/>
              <a:gd name="connsiteX76" fmla="*/ 4602098 w 4933949"/>
              <a:gd name="connsiteY76" fmla="*/ 0 h 7196138"/>
              <a:gd name="connsiteX77" fmla="*/ 4641638 w 4933949"/>
              <a:gd name="connsiteY77" fmla="*/ 14497 h 7196138"/>
              <a:gd name="connsiteX78" fmla="*/ 4656136 w 4933949"/>
              <a:gd name="connsiteY78" fmla="*/ 54035 h 7196138"/>
              <a:gd name="connsiteX79" fmla="*/ 4656136 w 4933949"/>
              <a:gd name="connsiteY79" fmla="*/ 1904380 h 7196138"/>
              <a:gd name="connsiteX80" fmla="*/ 4507201 w 4933949"/>
              <a:gd name="connsiteY80" fmla="*/ 2459220 h 7196138"/>
              <a:gd name="connsiteX81" fmla="*/ 3981314 w 4933949"/>
              <a:gd name="connsiteY81" fmla="*/ 2646363 h 7196138"/>
              <a:gd name="connsiteX82" fmla="*/ 3447519 w 4933949"/>
              <a:gd name="connsiteY82" fmla="*/ 2459220 h 7196138"/>
              <a:gd name="connsiteX83" fmla="*/ 3305174 w 4933949"/>
              <a:gd name="connsiteY83" fmla="*/ 1904380 h 7196138"/>
              <a:gd name="connsiteX84" fmla="*/ 3305174 w 4933949"/>
              <a:gd name="connsiteY84" fmla="*/ 54035 h 7196138"/>
              <a:gd name="connsiteX85" fmla="*/ 3318354 w 4933949"/>
              <a:gd name="connsiteY85" fmla="*/ 14497 h 7196138"/>
              <a:gd name="connsiteX86" fmla="*/ 3359213 w 4933949"/>
              <a:gd name="connsiteY86" fmla="*/ 0 h 719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4933949" h="7196138">
                <a:moveTo>
                  <a:pt x="1050029" y="6094413"/>
                </a:moveTo>
                <a:cubicBezTo>
                  <a:pt x="2409664" y="6623557"/>
                  <a:pt x="2524285" y="6623557"/>
                  <a:pt x="3883920" y="6094413"/>
                </a:cubicBezTo>
                <a:cubicBezTo>
                  <a:pt x="3883920" y="6094413"/>
                  <a:pt x="3883920" y="6094413"/>
                  <a:pt x="4933949" y="6645934"/>
                </a:cubicBezTo>
                <a:cubicBezTo>
                  <a:pt x="4933949" y="6645934"/>
                  <a:pt x="4933949" y="6645934"/>
                  <a:pt x="3883920" y="7196138"/>
                </a:cubicBezTo>
                <a:cubicBezTo>
                  <a:pt x="2524285" y="6668311"/>
                  <a:pt x="2409664" y="6668311"/>
                  <a:pt x="1050029" y="7196138"/>
                </a:cubicBezTo>
                <a:cubicBezTo>
                  <a:pt x="1050029" y="7196138"/>
                  <a:pt x="1050029" y="7196138"/>
                  <a:pt x="0" y="6645934"/>
                </a:cubicBezTo>
                <a:cubicBezTo>
                  <a:pt x="0" y="6645934"/>
                  <a:pt x="0" y="6645934"/>
                  <a:pt x="1050029" y="6094413"/>
                </a:cubicBezTo>
                <a:close/>
                <a:moveTo>
                  <a:pt x="1050029" y="4730750"/>
                </a:moveTo>
                <a:cubicBezTo>
                  <a:pt x="2409664" y="5260657"/>
                  <a:pt x="2524285" y="5260657"/>
                  <a:pt x="3883920" y="4730750"/>
                </a:cubicBezTo>
                <a:cubicBezTo>
                  <a:pt x="3883920" y="4730750"/>
                  <a:pt x="3883920" y="4730750"/>
                  <a:pt x="4933949" y="5283066"/>
                </a:cubicBezTo>
                <a:cubicBezTo>
                  <a:pt x="4933949" y="5283066"/>
                  <a:pt x="4933949" y="5283066"/>
                  <a:pt x="3883920" y="5834063"/>
                </a:cubicBezTo>
                <a:cubicBezTo>
                  <a:pt x="2524285" y="5305475"/>
                  <a:pt x="2409664" y="5305475"/>
                  <a:pt x="1050029" y="5834063"/>
                </a:cubicBezTo>
                <a:cubicBezTo>
                  <a:pt x="1050029" y="5834063"/>
                  <a:pt x="1050029" y="5834063"/>
                  <a:pt x="0" y="5283066"/>
                </a:cubicBezTo>
                <a:cubicBezTo>
                  <a:pt x="0" y="5283066"/>
                  <a:pt x="0" y="5283066"/>
                  <a:pt x="1050029" y="4730750"/>
                </a:cubicBezTo>
                <a:close/>
                <a:moveTo>
                  <a:pt x="1050029" y="3368675"/>
                </a:moveTo>
                <a:cubicBezTo>
                  <a:pt x="2409664" y="3898582"/>
                  <a:pt x="2524285" y="3898582"/>
                  <a:pt x="3883920" y="3368675"/>
                </a:cubicBezTo>
                <a:cubicBezTo>
                  <a:pt x="3883920" y="3368675"/>
                  <a:pt x="3883920" y="3368675"/>
                  <a:pt x="4933949" y="3920991"/>
                </a:cubicBezTo>
                <a:cubicBezTo>
                  <a:pt x="4933949" y="3920991"/>
                  <a:pt x="4933949" y="3920991"/>
                  <a:pt x="3883920" y="4471988"/>
                </a:cubicBezTo>
                <a:cubicBezTo>
                  <a:pt x="2524285" y="3943400"/>
                  <a:pt x="2409664" y="3943400"/>
                  <a:pt x="1050029" y="4471988"/>
                </a:cubicBezTo>
                <a:cubicBezTo>
                  <a:pt x="1050029" y="4471988"/>
                  <a:pt x="1050029" y="4471988"/>
                  <a:pt x="0" y="3920991"/>
                </a:cubicBezTo>
                <a:cubicBezTo>
                  <a:pt x="0" y="3920991"/>
                  <a:pt x="0" y="3920991"/>
                  <a:pt x="1050029" y="3368675"/>
                </a:cubicBezTo>
                <a:close/>
                <a:moveTo>
                  <a:pt x="678543" y="305710"/>
                </a:moveTo>
                <a:lnTo>
                  <a:pt x="678543" y="2307316"/>
                </a:lnTo>
                <a:cubicBezTo>
                  <a:pt x="678543" y="2307316"/>
                  <a:pt x="678543" y="2307316"/>
                  <a:pt x="909109" y="2307316"/>
                </a:cubicBezTo>
                <a:cubicBezTo>
                  <a:pt x="1011875" y="2307316"/>
                  <a:pt x="1072481" y="2291503"/>
                  <a:pt x="1119911" y="2234842"/>
                </a:cubicBezTo>
                <a:cubicBezTo>
                  <a:pt x="1192375" y="2147873"/>
                  <a:pt x="1198962" y="1971299"/>
                  <a:pt x="1198962" y="1615517"/>
                </a:cubicBezTo>
                <a:cubicBezTo>
                  <a:pt x="1198962" y="1615517"/>
                  <a:pt x="1198962" y="1615517"/>
                  <a:pt x="1198962" y="996191"/>
                </a:cubicBezTo>
                <a:cubicBezTo>
                  <a:pt x="1198962" y="641727"/>
                  <a:pt x="1192375" y="465153"/>
                  <a:pt x="1119911" y="378184"/>
                </a:cubicBezTo>
                <a:cubicBezTo>
                  <a:pt x="1072481" y="321522"/>
                  <a:pt x="1011875" y="305710"/>
                  <a:pt x="909109" y="305710"/>
                </a:cubicBezTo>
                <a:cubicBezTo>
                  <a:pt x="909109" y="305710"/>
                  <a:pt x="909109" y="305710"/>
                  <a:pt x="678543" y="305710"/>
                </a:cubicBezTo>
                <a:close/>
                <a:moveTo>
                  <a:pt x="1842869" y="0"/>
                </a:moveTo>
                <a:cubicBezTo>
                  <a:pt x="1842869" y="0"/>
                  <a:pt x="1842869" y="0"/>
                  <a:pt x="3073618" y="0"/>
                </a:cubicBezTo>
                <a:cubicBezTo>
                  <a:pt x="3093384" y="0"/>
                  <a:pt x="3105243" y="5271"/>
                  <a:pt x="3114467" y="14495"/>
                </a:cubicBezTo>
                <a:cubicBezTo>
                  <a:pt x="3122374" y="22401"/>
                  <a:pt x="3128962" y="34261"/>
                  <a:pt x="3128962" y="54027"/>
                </a:cubicBezTo>
                <a:cubicBezTo>
                  <a:pt x="3128962" y="54027"/>
                  <a:pt x="3128962" y="54027"/>
                  <a:pt x="3128962" y="275402"/>
                </a:cubicBezTo>
                <a:cubicBezTo>
                  <a:pt x="3128962" y="295168"/>
                  <a:pt x="3122374" y="307028"/>
                  <a:pt x="3114467" y="314934"/>
                </a:cubicBezTo>
                <a:cubicBezTo>
                  <a:pt x="3105243" y="324158"/>
                  <a:pt x="3093384" y="329429"/>
                  <a:pt x="3073618" y="329429"/>
                </a:cubicBezTo>
                <a:cubicBezTo>
                  <a:pt x="3073618" y="329429"/>
                  <a:pt x="3073618" y="329429"/>
                  <a:pt x="2679620" y="329429"/>
                </a:cubicBezTo>
                <a:cubicBezTo>
                  <a:pt x="2679620" y="329429"/>
                  <a:pt x="2679620" y="329429"/>
                  <a:pt x="2679620" y="2558999"/>
                </a:cubicBezTo>
                <a:cubicBezTo>
                  <a:pt x="2679620" y="2578765"/>
                  <a:pt x="2674349" y="2590624"/>
                  <a:pt x="2665125" y="2598530"/>
                </a:cubicBezTo>
                <a:cubicBezTo>
                  <a:pt x="2657219" y="2607755"/>
                  <a:pt x="2645360" y="2613025"/>
                  <a:pt x="2625594" y="2613025"/>
                </a:cubicBezTo>
                <a:cubicBezTo>
                  <a:pt x="2625594" y="2613025"/>
                  <a:pt x="2625594" y="2613025"/>
                  <a:pt x="2290893" y="2613025"/>
                </a:cubicBezTo>
                <a:cubicBezTo>
                  <a:pt x="2271128" y="2613025"/>
                  <a:pt x="2259268" y="2607755"/>
                  <a:pt x="2250044" y="2598530"/>
                </a:cubicBezTo>
                <a:cubicBezTo>
                  <a:pt x="2240820" y="2590624"/>
                  <a:pt x="2235549" y="2578765"/>
                  <a:pt x="2235549" y="2558999"/>
                </a:cubicBezTo>
                <a:cubicBezTo>
                  <a:pt x="2235549" y="2558999"/>
                  <a:pt x="2235549" y="2558999"/>
                  <a:pt x="2235549" y="329429"/>
                </a:cubicBezTo>
                <a:cubicBezTo>
                  <a:pt x="2235549" y="329429"/>
                  <a:pt x="2235549" y="329429"/>
                  <a:pt x="1842869" y="329429"/>
                </a:cubicBezTo>
                <a:cubicBezTo>
                  <a:pt x="1823104" y="329429"/>
                  <a:pt x="1811244" y="324158"/>
                  <a:pt x="1802020" y="314934"/>
                </a:cubicBezTo>
                <a:cubicBezTo>
                  <a:pt x="1792796" y="307028"/>
                  <a:pt x="1787525" y="295168"/>
                  <a:pt x="1787525" y="275402"/>
                </a:cubicBezTo>
                <a:cubicBezTo>
                  <a:pt x="1787525" y="275402"/>
                  <a:pt x="1787525" y="275402"/>
                  <a:pt x="1787525" y="54027"/>
                </a:cubicBezTo>
                <a:cubicBezTo>
                  <a:pt x="1787525" y="34261"/>
                  <a:pt x="1792796" y="22401"/>
                  <a:pt x="1802020" y="14495"/>
                </a:cubicBezTo>
                <a:cubicBezTo>
                  <a:pt x="1811244" y="5271"/>
                  <a:pt x="1823104" y="0"/>
                  <a:pt x="1842869" y="0"/>
                </a:cubicBezTo>
                <a:close/>
                <a:moveTo>
                  <a:pt x="317544" y="0"/>
                </a:moveTo>
                <a:cubicBezTo>
                  <a:pt x="317544" y="0"/>
                  <a:pt x="317544" y="0"/>
                  <a:pt x="972349" y="0"/>
                </a:cubicBezTo>
                <a:cubicBezTo>
                  <a:pt x="1226630" y="0"/>
                  <a:pt x="1382097" y="57980"/>
                  <a:pt x="1476958" y="179209"/>
                </a:cubicBezTo>
                <a:cubicBezTo>
                  <a:pt x="1615298" y="345241"/>
                  <a:pt x="1619250" y="614055"/>
                  <a:pt x="1619250" y="1025181"/>
                </a:cubicBezTo>
                <a:cubicBezTo>
                  <a:pt x="1619250" y="1025181"/>
                  <a:pt x="1619250" y="1025181"/>
                  <a:pt x="1619250" y="1587845"/>
                </a:cubicBezTo>
                <a:cubicBezTo>
                  <a:pt x="1619250" y="1998971"/>
                  <a:pt x="1615298" y="2267784"/>
                  <a:pt x="1476958" y="2433816"/>
                </a:cubicBezTo>
                <a:cubicBezTo>
                  <a:pt x="1382097" y="2555046"/>
                  <a:pt x="1226630" y="2613025"/>
                  <a:pt x="972349" y="2613025"/>
                </a:cubicBezTo>
                <a:cubicBezTo>
                  <a:pt x="972349" y="2613025"/>
                  <a:pt x="972349" y="2613025"/>
                  <a:pt x="317544" y="2613025"/>
                </a:cubicBezTo>
                <a:cubicBezTo>
                  <a:pt x="297781" y="2613025"/>
                  <a:pt x="285923" y="2607755"/>
                  <a:pt x="278018" y="2598530"/>
                </a:cubicBezTo>
                <a:cubicBezTo>
                  <a:pt x="268795" y="2590624"/>
                  <a:pt x="263525" y="2578765"/>
                  <a:pt x="263525" y="2558999"/>
                </a:cubicBezTo>
                <a:cubicBezTo>
                  <a:pt x="263525" y="2558999"/>
                  <a:pt x="263525" y="2558999"/>
                  <a:pt x="263525" y="54027"/>
                </a:cubicBezTo>
                <a:cubicBezTo>
                  <a:pt x="263525" y="34261"/>
                  <a:pt x="268795" y="22401"/>
                  <a:pt x="278018" y="14495"/>
                </a:cubicBezTo>
                <a:cubicBezTo>
                  <a:pt x="285923" y="5271"/>
                  <a:pt x="297781" y="0"/>
                  <a:pt x="317544" y="0"/>
                </a:cubicBezTo>
                <a:close/>
                <a:moveTo>
                  <a:pt x="3359213" y="0"/>
                </a:moveTo>
                <a:cubicBezTo>
                  <a:pt x="3359213" y="0"/>
                  <a:pt x="3359213" y="0"/>
                  <a:pt x="3664991" y="0"/>
                </a:cubicBezTo>
                <a:cubicBezTo>
                  <a:pt x="3684762" y="0"/>
                  <a:pt x="3696624" y="5272"/>
                  <a:pt x="3705850" y="14497"/>
                </a:cubicBezTo>
                <a:cubicBezTo>
                  <a:pt x="3715076" y="22405"/>
                  <a:pt x="3720348" y="34266"/>
                  <a:pt x="3720348" y="54035"/>
                </a:cubicBezTo>
                <a:cubicBezTo>
                  <a:pt x="3720348" y="54035"/>
                  <a:pt x="3720348" y="54035"/>
                  <a:pt x="3720348" y="1903062"/>
                </a:cubicBezTo>
                <a:cubicBezTo>
                  <a:pt x="3720348" y="2103384"/>
                  <a:pt x="3738800" y="2214089"/>
                  <a:pt x="3798111" y="2279984"/>
                </a:cubicBezTo>
                <a:cubicBezTo>
                  <a:pt x="3841605" y="2328747"/>
                  <a:pt x="3899597" y="2349833"/>
                  <a:pt x="3976042" y="2349833"/>
                </a:cubicBezTo>
                <a:cubicBezTo>
                  <a:pt x="4060395" y="2349833"/>
                  <a:pt x="4121023" y="2326111"/>
                  <a:pt x="4163200" y="2279984"/>
                </a:cubicBezTo>
                <a:cubicBezTo>
                  <a:pt x="4226464" y="2211453"/>
                  <a:pt x="4240963" y="2096795"/>
                  <a:pt x="4240963" y="1903062"/>
                </a:cubicBezTo>
                <a:cubicBezTo>
                  <a:pt x="4240963" y="1903062"/>
                  <a:pt x="4240963" y="1903062"/>
                  <a:pt x="4240963" y="54035"/>
                </a:cubicBezTo>
                <a:cubicBezTo>
                  <a:pt x="4240963" y="34266"/>
                  <a:pt x="4246235" y="22405"/>
                  <a:pt x="4255461" y="14497"/>
                </a:cubicBezTo>
                <a:cubicBezTo>
                  <a:pt x="4263369" y="5272"/>
                  <a:pt x="4276549" y="0"/>
                  <a:pt x="4295001" y="0"/>
                </a:cubicBezTo>
                <a:cubicBezTo>
                  <a:pt x="4295001" y="0"/>
                  <a:pt x="4295001" y="0"/>
                  <a:pt x="4602098" y="0"/>
                </a:cubicBezTo>
                <a:cubicBezTo>
                  <a:pt x="4621868" y="0"/>
                  <a:pt x="4633730" y="5272"/>
                  <a:pt x="4641638" y="14497"/>
                </a:cubicBezTo>
                <a:cubicBezTo>
                  <a:pt x="4650864" y="22405"/>
                  <a:pt x="4656136" y="34266"/>
                  <a:pt x="4656136" y="54035"/>
                </a:cubicBezTo>
                <a:cubicBezTo>
                  <a:pt x="4656136" y="54035"/>
                  <a:pt x="4656136" y="54035"/>
                  <a:pt x="4656136" y="1904380"/>
                </a:cubicBezTo>
                <a:cubicBezTo>
                  <a:pt x="4656136" y="2153465"/>
                  <a:pt x="4627140" y="2319521"/>
                  <a:pt x="4507201" y="2459220"/>
                </a:cubicBezTo>
                <a:cubicBezTo>
                  <a:pt x="4405714" y="2577832"/>
                  <a:pt x="4239645" y="2646363"/>
                  <a:pt x="3981314" y="2646363"/>
                </a:cubicBezTo>
                <a:cubicBezTo>
                  <a:pt x="3726938" y="2646363"/>
                  <a:pt x="3559550" y="2581786"/>
                  <a:pt x="3447519" y="2459220"/>
                </a:cubicBezTo>
                <a:cubicBezTo>
                  <a:pt x="3340760" y="2341926"/>
                  <a:pt x="3305174" y="2173233"/>
                  <a:pt x="3305174" y="1904380"/>
                </a:cubicBezTo>
                <a:cubicBezTo>
                  <a:pt x="3305174" y="1904380"/>
                  <a:pt x="3305174" y="1904380"/>
                  <a:pt x="3305174" y="54035"/>
                </a:cubicBezTo>
                <a:cubicBezTo>
                  <a:pt x="3305174" y="34266"/>
                  <a:pt x="3310446" y="22405"/>
                  <a:pt x="3318354" y="14497"/>
                </a:cubicBezTo>
                <a:cubicBezTo>
                  <a:pt x="3327580" y="5272"/>
                  <a:pt x="3339442" y="0"/>
                  <a:pt x="3359213" y="0"/>
                </a:cubicBezTo>
                <a:close/>
              </a:path>
            </a:pathLst>
          </a:custGeom>
          <a:solidFill>
            <a:srgbClr val="FFFFFF"/>
          </a:solidFill>
          <a:ln>
            <a:noFill/>
          </a:ln>
        </p:spPr>
        <p:txBody>
          <a:bodyPr vert="horz" wrap="square" lIns="91440" tIns="45720" rIns="91440" bIns="45720" numCol="1" anchor="t" anchorCtr="0" compatLnSpc="1">
            <a:prstTxWarp prst="textNoShape">
              <a:avLst/>
            </a:prstTxWarp>
            <a:noAutofit/>
          </a:bodyPr>
          <a:lstStyle/>
          <a:p>
            <a:endParaRPr lang="en-GB" dirty="0"/>
          </a:p>
        </p:txBody>
      </p:sp>
      <p:sp>
        <p:nvSpPr>
          <p:cNvPr id="114690" name="Rectangle 2"/>
          <p:cNvSpPr>
            <a:spLocks noGrp="1" noChangeArrowheads="1"/>
          </p:cNvSpPr>
          <p:nvPr>
            <p:ph type="ctrTitle"/>
          </p:nvPr>
        </p:nvSpPr>
        <p:spPr>
          <a:xfrm>
            <a:off x="249859" y="3545117"/>
            <a:ext cx="10840028" cy="2706458"/>
          </a:xfrm>
        </p:spPr>
        <p:txBody>
          <a:bodyPr anchor="t" anchorCtr="0"/>
          <a:lstStyle>
            <a:lvl1pPr>
              <a:lnSpc>
                <a:spcPct val="93000"/>
              </a:lnSpc>
              <a:defRPr sz="8000">
                <a:solidFill>
                  <a:schemeClr val="bg1"/>
                </a:solidFill>
              </a:defRPr>
            </a:lvl1pPr>
          </a:lstStyle>
          <a:p>
            <a:pPr lvl="0"/>
            <a:r>
              <a:rPr lang="en-US" noProof="0"/>
              <a:t>Click to edit Master title style</a:t>
            </a:r>
            <a:endParaRPr lang="en-GB" noProof="0" dirty="0"/>
          </a:p>
        </p:txBody>
      </p:sp>
      <p:sp>
        <p:nvSpPr>
          <p:cNvPr id="114691" name="Rectangle 3"/>
          <p:cNvSpPr>
            <a:spLocks noGrp="1" noChangeArrowheads="1"/>
          </p:cNvSpPr>
          <p:nvPr>
            <p:ph type="subTitle" idx="1"/>
          </p:nvPr>
        </p:nvSpPr>
        <p:spPr>
          <a:xfrm>
            <a:off x="247072" y="1704975"/>
            <a:ext cx="10840028" cy="1660654"/>
          </a:xfrm>
        </p:spPr>
        <p:txBody>
          <a:bodyPr anchor="b" anchorCtr="0"/>
          <a:lstStyle>
            <a:lvl1pPr marL="0" indent="0">
              <a:lnSpc>
                <a:spcPct val="110000"/>
              </a:lnSpc>
              <a:spcBef>
                <a:spcPts val="0"/>
              </a:spcBef>
              <a:buFontTx/>
              <a:buNone/>
              <a:defRPr sz="3000">
                <a:solidFill>
                  <a:schemeClr val="bg1"/>
                </a:solidFill>
              </a:defRPr>
            </a:lvl1pPr>
          </a:lstStyle>
          <a:p>
            <a:pPr lvl="0"/>
            <a:r>
              <a:rPr lang="en-US" noProof="0"/>
              <a:t>Click to edit Master subtitle style</a:t>
            </a:r>
            <a:endParaRPr lang="en-GB" noProof="0" dirty="0"/>
          </a:p>
        </p:txBody>
      </p:sp>
      <p:sp>
        <p:nvSpPr>
          <p:cNvPr id="3" name="Footer Placeholder 2">
            <a:extLst>
              <a:ext uri="{FF2B5EF4-FFF2-40B4-BE49-F238E27FC236}">
                <a16:creationId xmlns:a16="http://schemas.microsoft.com/office/drawing/2014/main" id="{F2117C6C-7BC3-4888-BC29-FAB17565D119}"/>
              </a:ext>
            </a:extLst>
          </p:cNvPr>
          <p:cNvSpPr>
            <a:spLocks noGrp="1"/>
          </p:cNvSpPr>
          <p:nvPr>
            <p:ph type="ftr" sz="quarter" idx="16"/>
          </p:nvPr>
        </p:nvSpPr>
        <p:spPr/>
        <p:txBody>
          <a:bodyPr/>
          <a:lstStyle>
            <a:lvl1pPr>
              <a:defRPr>
                <a:noFill/>
              </a:defRPr>
            </a:lvl1pPr>
          </a:lstStyle>
          <a:p>
            <a:endParaRPr lang="en-GB" dirty="0"/>
          </a:p>
        </p:txBody>
      </p:sp>
      <p:sp>
        <p:nvSpPr>
          <p:cNvPr id="4" name="Slide Number Placeholder 3">
            <a:extLst>
              <a:ext uri="{FF2B5EF4-FFF2-40B4-BE49-F238E27FC236}">
                <a16:creationId xmlns:a16="http://schemas.microsoft.com/office/drawing/2014/main" id="{E77E4668-D07F-4B96-9755-175402734855}"/>
              </a:ext>
            </a:extLst>
          </p:cNvPr>
          <p:cNvSpPr>
            <a:spLocks noGrp="1"/>
          </p:cNvSpPr>
          <p:nvPr>
            <p:ph type="sldNum" sz="quarter" idx="17"/>
          </p:nvPr>
        </p:nvSpPr>
        <p:spPr/>
        <p:txBody>
          <a:bodyPr/>
          <a:lstStyle>
            <a:lvl1pPr>
              <a:defRPr>
                <a:solidFill>
                  <a:schemeClr val="bg1"/>
                </a:solidFill>
              </a:defRPr>
            </a:lvl1pPr>
          </a:lstStyle>
          <a:p>
            <a:fld id="{103EA872-A674-449B-A120-B97244F8E91D}" type="slidenum">
              <a:rPr lang="en-GB" smtClean="0"/>
              <a:pPr/>
              <a:t>‹#›</a:t>
            </a:fld>
            <a:endParaRPr lang="en-GB" dirty="0"/>
          </a:p>
        </p:txBody>
      </p:sp>
    </p:spTree>
    <p:extLst>
      <p:ext uri="{BB962C8B-B14F-4D97-AF65-F5344CB8AC3E}">
        <p14:creationId xmlns:p14="http://schemas.microsoft.com/office/powerpoint/2010/main" val="3227214542"/>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56" userDrawn="1">
          <p15:clr>
            <a:srgbClr val="F26B43"/>
          </p15:clr>
        </p15:guide>
        <p15:guide id="2" pos="6984" userDrawn="1">
          <p15:clr>
            <a:srgbClr val="F26B43"/>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Front/Pause A ">
    <p:spTree>
      <p:nvGrpSpPr>
        <p:cNvPr id="1" name=""/>
        <p:cNvGrpSpPr/>
        <p:nvPr/>
      </p:nvGrpSpPr>
      <p:grpSpPr>
        <a:xfrm>
          <a:off x="0" y="0"/>
          <a:ext cx="0" cy="0"/>
          <a:chOff x="0" y="0"/>
          <a:chExt cx="0" cy="0"/>
        </a:xfrm>
      </p:grpSpPr>
      <p:sp>
        <p:nvSpPr>
          <p:cNvPr id="9" name="Background">
            <a:extLst>
              <a:ext uri="{FF2B5EF4-FFF2-40B4-BE49-F238E27FC236}">
                <a16:creationId xmlns:a16="http://schemas.microsoft.com/office/drawing/2014/main" id="{AF9D3C51-A276-4E1F-B6B6-FD6A4E17EE28}"/>
              </a:ext>
            </a:extLst>
          </p:cNvPr>
          <p:cNvSpPr/>
          <p:nvPr userDrawn="1"/>
        </p:nvSpPr>
        <p:spPr bwMode="auto">
          <a:xfrm>
            <a:off x="0" y="0"/>
            <a:ext cx="12193200" cy="6861600"/>
          </a:xfrm>
          <a:prstGeom prst="rect">
            <a:avLst/>
          </a:prstGeom>
          <a:solidFill>
            <a:schemeClr val="accent1"/>
          </a:solidFill>
          <a:ln w="9525" cap="flat" cmpd="sng" algn="ctr">
            <a:no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GB" sz="1600" b="0" i="0" u="none" strike="noStrike" cap="none" normalizeH="0" baseline="0" dirty="0">
              <a:ln>
                <a:noFill/>
              </a:ln>
              <a:solidFill>
                <a:schemeClr val="tx1"/>
              </a:solidFill>
              <a:effectLst/>
              <a:latin typeface="Arial" panose="020B0604020202020204" pitchFamily="34" charset="0"/>
              <a:ea typeface="ＭＳ Ｐゴシック" pitchFamily="-80" charset="-128"/>
            </a:endParaRPr>
          </a:p>
        </p:txBody>
      </p:sp>
      <p:sp>
        <p:nvSpPr>
          <p:cNvPr id="4" name="Date Placeholder 2">
            <a:extLst>
              <a:ext uri="{FF2B5EF4-FFF2-40B4-BE49-F238E27FC236}">
                <a16:creationId xmlns:a16="http://schemas.microsoft.com/office/drawing/2014/main" id="{C9776080-6230-4AB8-AB28-4D6744DD01F9}"/>
              </a:ext>
            </a:extLst>
          </p:cNvPr>
          <p:cNvSpPr>
            <a:spLocks noGrp="1"/>
          </p:cNvSpPr>
          <p:nvPr>
            <p:ph type="dt" sz="half" idx="10"/>
          </p:nvPr>
        </p:nvSpPr>
        <p:spPr>
          <a:xfrm>
            <a:off x="0" y="6912000"/>
            <a:ext cx="0" cy="0"/>
          </a:xfrm>
          <a:prstGeom prst="rect">
            <a:avLst/>
          </a:prstGeom>
        </p:spPr>
        <p:txBody>
          <a:bodyPr/>
          <a:lstStyle>
            <a:lvl1pPr>
              <a:defRPr>
                <a:noFill/>
              </a:defRPr>
            </a:lvl1pPr>
          </a:lstStyle>
          <a:p>
            <a:endParaRPr lang="en-GB" dirty="0"/>
          </a:p>
        </p:txBody>
      </p:sp>
      <p:sp>
        <p:nvSpPr>
          <p:cNvPr id="5" name="Footer Placeholder 3">
            <a:extLst>
              <a:ext uri="{FF2B5EF4-FFF2-40B4-BE49-F238E27FC236}">
                <a16:creationId xmlns:a16="http://schemas.microsoft.com/office/drawing/2014/main" id="{2B7FFAE6-D148-4A15-9DFC-7D71B82020C9}"/>
              </a:ext>
            </a:extLst>
          </p:cNvPr>
          <p:cNvSpPr>
            <a:spLocks noGrp="1"/>
          </p:cNvSpPr>
          <p:nvPr>
            <p:ph type="ftr" sz="quarter" idx="11"/>
          </p:nvPr>
        </p:nvSpPr>
        <p:spPr>
          <a:xfrm>
            <a:off x="0" y="6912000"/>
            <a:ext cx="0" cy="0"/>
          </a:xfrm>
        </p:spPr>
        <p:txBody>
          <a:bodyPr/>
          <a:lstStyle>
            <a:lvl1pPr>
              <a:defRPr>
                <a:noFill/>
              </a:defRPr>
            </a:lvl1pPr>
          </a:lstStyle>
          <a:p>
            <a:endParaRPr lang="en-GB" dirty="0"/>
          </a:p>
        </p:txBody>
      </p:sp>
      <p:sp>
        <p:nvSpPr>
          <p:cNvPr id="6" name="Slide Number Placeholder 4">
            <a:extLst>
              <a:ext uri="{FF2B5EF4-FFF2-40B4-BE49-F238E27FC236}">
                <a16:creationId xmlns:a16="http://schemas.microsoft.com/office/drawing/2014/main" id="{3125B57E-AFC7-4517-B327-461DB01D2867}"/>
              </a:ext>
            </a:extLst>
          </p:cNvPr>
          <p:cNvSpPr>
            <a:spLocks noGrp="1"/>
          </p:cNvSpPr>
          <p:nvPr>
            <p:ph type="sldNum" sz="quarter" idx="12"/>
          </p:nvPr>
        </p:nvSpPr>
        <p:spPr>
          <a:xfrm flipV="1">
            <a:off x="0" y="6912000"/>
            <a:ext cx="0" cy="0"/>
          </a:xfrm>
        </p:spPr>
        <p:txBody>
          <a:bodyPr/>
          <a:lstStyle>
            <a:lvl1pPr>
              <a:defRPr>
                <a:noFill/>
              </a:defRPr>
            </a:lvl1pPr>
          </a:lstStyle>
          <a:p>
            <a:fld id="{24C8C45C-947F-4981-8B3F-4F32E973C901}" type="slidenum">
              <a:rPr lang="en-GB" smtClean="0"/>
              <a:pPr/>
              <a:t>‹#›</a:t>
            </a:fld>
            <a:endParaRPr lang="en-GB" dirty="0"/>
          </a:p>
        </p:txBody>
      </p:sp>
      <p:sp>
        <p:nvSpPr>
          <p:cNvPr id="10" name="Logo color">
            <a:extLst>
              <a:ext uri="{FF2B5EF4-FFF2-40B4-BE49-F238E27FC236}">
                <a16:creationId xmlns:a16="http://schemas.microsoft.com/office/drawing/2014/main" id="{B0EE486B-843B-49D6-90AE-5093AB56E30F}"/>
              </a:ext>
            </a:extLst>
          </p:cNvPr>
          <p:cNvSpPr>
            <a:spLocks noChangeAspect="1"/>
          </p:cNvSpPr>
          <p:nvPr userDrawn="1">
            <p:custDataLst>
              <p:tags r:id="rId1"/>
            </p:custDataLst>
          </p:nvPr>
        </p:nvSpPr>
        <p:spPr bwMode="auto">
          <a:xfrm>
            <a:off x="4870539" y="1651373"/>
            <a:ext cx="2388323" cy="3483354"/>
          </a:xfrm>
          <a:custGeom>
            <a:avLst/>
            <a:gdLst>
              <a:gd name="connsiteX0" fmla="*/ 1050029 w 4933949"/>
              <a:gd name="connsiteY0" fmla="*/ 6094413 h 7196138"/>
              <a:gd name="connsiteX1" fmla="*/ 3883920 w 4933949"/>
              <a:gd name="connsiteY1" fmla="*/ 6094413 h 7196138"/>
              <a:gd name="connsiteX2" fmla="*/ 4933949 w 4933949"/>
              <a:gd name="connsiteY2" fmla="*/ 6645934 h 7196138"/>
              <a:gd name="connsiteX3" fmla="*/ 3883920 w 4933949"/>
              <a:gd name="connsiteY3" fmla="*/ 7196138 h 7196138"/>
              <a:gd name="connsiteX4" fmla="*/ 1050029 w 4933949"/>
              <a:gd name="connsiteY4" fmla="*/ 7196138 h 7196138"/>
              <a:gd name="connsiteX5" fmla="*/ 0 w 4933949"/>
              <a:gd name="connsiteY5" fmla="*/ 6645934 h 7196138"/>
              <a:gd name="connsiteX6" fmla="*/ 1050029 w 4933949"/>
              <a:gd name="connsiteY6" fmla="*/ 6094413 h 7196138"/>
              <a:gd name="connsiteX7" fmla="*/ 1050029 w 4933949"/>
              <a:gd name="connsiteY7" fmla="*/ 4730750 h 7196138"/>
              <a:gd name="connsiteX8" fmla="*/ 3883920 w 4933949"/>
              <a:gd name="connsiteY8" fmla="*/ 4730750 h 7196138"/>
              <a:gd name="connsiteX9" fmla="*/ 4933949 w 4933949"/>
              <a:gd name="connsiteY9" fmla="*/ 5283066 h 7196138"/>
              <a:gd name="connsiteX10" fmla="*/ 3883920 w 4933949"/>
              <a:gd name="connsiteY10" fmla="*/ 5834063 h 7196138"/>
              <a:gd name="connsiteX11" fmla="*/ 1050029 w 4933949"/>
              <a:gd name="connsiteY11" fmla="*/ 5834063 h 7196138"/>
              <a:gd name="connsiteX12" fmla="*/ 0 w 4933949"/>
              <a:gd name="connsiteY12" fmla="*/ 5283066 h 7196138"/>
              <a:gd name="connsiteX13" fmla="*/ 1050029 w 4933949"/>
              <a:gd name="connsiteY13" fmla="*/ 4730750 h 7196138"/>
              <a:gd name="connsiteX14" fmla="*/ 1050029 w 4933949"/>
              <a:gd name="connsiteY14" fmla="*/ 3368675 h 7196138"/>
              <a:gd name="connsiteX15" fmla="*/ 3883920 w 4933949"/>
              <a:gd name="connsiteY15" fmla="*/ 3368675 h 7196138"/>
              <a:gd name="connsiteX16" fmla="*/ 4933949 w 4933949"/>
              <a:gd name="connsiteY16" fmla="*/ 3920991 h 7196138"/>
              <a:gd name="connsiteX17" fmla="*/ 3883920 w 4933949"/>
              <a:gd name="connsiteY17" fmla="*/ 4471988 h 7196138"/>
              <a:gd name="connsiteX18" fmla="*/ 1050029 w 4933949"/>
              <a:gd name="connsiteY18" fmla="*/ 4471988 h 7196138"/>
              <a:gd name="connsiteX19" fmla="*/ 0 w 4933949"/>
              <a:gd name="connsiteY19" fmla="*/ 3920991 h 7196138"/>
              <a:gd name="connsiteX20" fmla="*/ 1050029 w 4933949"/>
              <a:gd name="connsiteY20" fmla="*/ 3368675 h 7196138"/>
              <a:gd name="connsiteX21" fmla="*/ 678543 w 4933949"/>
              <a:gd name="connsiteY21" fmla="*/ 305710 h 7196138"/>
              <a:gd name="connsiteX22" fmla="*/ 678543 w 4933949"/>
              <a:gd name="connsiteY22" fmla="*/ 2307316 h 7196138"/>
              <a:gd name="connsiteX23" fmla="*/ 909109 w 4933949"/>
              <a:gd name="connsiteY23" fmla="*/ 2307316 h 7196138"/>
              <a:gd name="connsiteX24" fmla="*/ 1119911 w 4933949"/>
              <a:gd name="connsiteY24" fmla="*/ 2234842 h 7196138"/>
              <a:gd name="connsiteX25" fmla="*/ 1198962 w 4933949"/>
              <a:gd name="connsiteY25" fmla="*/ 1615517 h 7196138"/>
              <a:gd name="connsiteX26" fmla="*/ 1198962 w 4933949"/>
              <a:gd name="connsiteY26" fmla="*/ 996191 h 7196138"/>
              <a:gd name="connsiteX27" fmla="*/ 1119911 w 4933949"/>
              <a:gd name="connsiteY27" fmla="*/ 378184 h 7196138"/>
              <a:gd name="connsiteX28" fmla="*/ 909109 w 4933949"/>
              <a:gd name="connsiteY28" fmla="*/ 305710 h 7196138"/>
              <a:gd name="connsiteX29" fmla="*/ 678543 w 4933949"/>
              <a:gd name="connsiteY29" fmla="*/ 305710 h 7196138"/>
              <a:gd name="connsiteX30" fmla="*/ 1842869 w 4933949"/>
              <a:gd name="connsiteY30" fmla="*/ 0 h 7196138"/>
              <a:gd name="connsiteX31" fmla="*/ 3073618 w 4933949"/>
              <a:gd name="connsiteY31" fmla="*/ 0 h 7196138"/>
              <a:gd name="connsiteX32" fmla="*/ 3114467 w 4933949"/>
              <a:gd name="connsiteY32" fmla="*/ 14495 h 7196138"/>
              <a:gd name="connsiteX33" fmla="*/ 3128962 w 4933949"/>
              <a:gd name="connsiteY33" fmla="*/ 54027 h 7196138"/>
              <a:gd name="connsiteX34" fmla="*/ 3128962 w 4933949"/>
              <a:gd name="connsiteY34" fmla="*/ 275402 h 7196138"/>
              <a:gd name="connsiteX35" fmla="*/ 3114467 w 4933949"/>
              <a:gd name="connsiteY35" fmla="*/ 314934 h 7196138"/>
              <a:gd name="connsiteX36" fmla="*/ 3073618 w 4933949"/>
              <a:gd name="connsiteY36" fmla="*/ 329429 h 7196138"/>
              <a:gd name="connsiteX37" fmla="*/ 2679620 w 4933949"/>
              <a:gd name="connsiteY37" fmla="*/ 329429 h 7196138"/>
              <a:gd name="connsiteX38" fmla="*/ 2679620 w 4933949"/>
              <a:gd name="connsiteY38" fmla="*/ 2558999 h 7196138"/>
              <a:gd name="connsiteX39" fmla="*/ 2665125 w 4933949"/>
              <a:gd name="connsiteY39" fmla="*/ 2598530 h 7196138"/>
              <a:gd name="connsiteX40" fmla="*/ 2625594 w 4933949"/>
              <a:gd name="connsiteY40" fmla="*/ 2613025 h 7196138"/>
              <a:gd name="connsiteX41" fmla="*/ 2290893 w 4933949"/>
              <a:gd name="connsiteY41" fmla="*/ 2613025 h 7196138"/>
              <a:gd name="connsiteX42" fmla="*/ 2250044 w 4933949"/>
              <a:gd name="connsiteY42" fmla="*/ 2598530 h 7196138"/>
              <a:gd name="connsiteX43" fmla="*/ 2235549 w 4933949"/>
              <a:gd name="connsiteY43" fmla="*/ 2558999 h 7196138"/>
              <a:gd name="connsiteX44" fmla="*/ 2235549 w 4933949"/>
              <a:gd name="connsiteY44" fmla="*/ 329429 h 7196138"/>
              <a:gd name="connsiteX45" fmla="*/ 1842869 w 4933949"/>
              <a:gd name="connsiteY45" fmla="*/ 329429 h 7196138"/>
              <a:gd name="connsiteX46" fmla="*/ 1802020 w 4933949"/>
              <a:gd name="connsiteY46" fmla="*/ 314934 h 7196138"/>
              <a:gd name="connsiteX47" fmla="*/ 1787525 w 4933949"/>
              <a:gd name="connsiteY47" fmla="*/ 275402 h 7196138"/>
              <a:gd name="connsiteX48" fmla="*/ 1787525 w 4933949"/>
              <a:gd name="connsiteY48" fmla="*/ 54027 h 7196138"/>
              <a:gd name="connsiteX49" fmla="*/ 1802020 w 4933949"/>
              <a:gd name="connsiteY49" fmla="*/ 14495 h 7196138"/>
              <a:gd name="connsiteX50" fmla="*/ 1842869 w 4933949"/>
              <a:gd name="connsiteY50" fmla="*/ 0 h 7196138"/>
              <a:gd name="connsiteX51" fmla="*/ 317544 w 4933949"/>
              <a:gd name="connsiteY51" fmla="*/ 0 h 7196138"/>
              <a:gd name="connsiteX52" fmla="*/ 972349 w 4933949"/>
              <a:gd name="connsiteY52" fmla="*/ 0 h 7196138"/>
              <a:gd name="connsiteX53" fmla="*/ 1476958 w 4933949"/>
              <a:gd name="connsiteY53" fmla="*/ 179209 h 7196138"/>
              <a:gd name="connsiteX54" fmla="*/ 1619250 w 4933949"/>
              <a:gd name="connsiteY54" fmla="*/ 1025181 h 7196138"/>
              <a:gd name="connsiteX55" fmla="*/ 1619250 w 4933949"/>
              <a:gd name="connsiteY55" fmla="*/ 1587845 h 7196138"/>
              <a:gd name="connsiteX56" fmla="*/ 1476958 w 4933949"/>
              <a:gd name="connsiteY56" fmla="*/ 2433816 h 7196138"/>
              <a:gd name="connsiteX57" fmla="*/ 972349 w 4933949"/>
              <a:gd name="connsiteY57" fmla="*/ 2613025 h 7196138"/>
              <a:gd name="connsiteX58" fmla="*/ 317544 w 4933949"/>
              <a:gd name="connsiteY58" fmla="*/ 2613025 h 7196138"/>
              <a:gd name="connsiteX59" fmla="*/ 278018 w 4933949"/>
              <a:gd name="connsiteY59" fmla="*/ 2598530 h 7196138"/>
              <a:gd name="connsiteX60" fmla="*/ 263525 w 4933949"/>
              <a:gd name="connsiteY60" fmla="*/ 2558999 h 7196138"/>
              <a:gd name="connsiteX61" fmla="*/ 263525 w 4933949"/>
              <a:gd name="connsiteY61" fmla="*/ 54027 h 7196138"/>
              <a:gd name="connsiteX62" fmla="*/ 278018 w 4933949"/>
              <a:gd name="connsiteY62" fmla="*/ 14495 h 7196138"/>
              <a:gd name="connsiteX63" fmla="*/ 317544 w 4933949"/>
              <a:gd name="connsiteY63" fmla="*/ 0 h 7196138"/>
              <a:gd name="connsiteX64" fmla="*/ 3359213 w 4933949"/>
              <a:gd name="connsiteY64" fmla="*/ 0 h 7196138"/>
              <a:gd name="connsiteX65" fmla="*/ 3664991 w 4933949"/>
              <a:gd name="connsiteY65" fmla="*/ 0 h 7196138"/>
              <a:gd name="connsiteX66" fmla="*/ 3705850 w 4933949"/>
              <a:gd name="connsiteY66" fmla="*/ 14497 h 7196138"/>
              <a:gd name="connsiteX67" fmla="*/ 3720348 w 4933949"/>
              <a:gd name="connsiteY67" fmla="*/ 54035 h 7196138"/>
              <a:gd name="connsiteX68" fmla="*/ 3720348 w 4933949"/>
              <a:gd name="connsiteY68" fmla="*/ 1903062 h 7196138"/>
              <a:gd name="connsiteX69" fmla="*/ 3798111 w 4933949"/>
              <a:gd name="connsiteY69" fmla="*/ 2279984 h 7196138"/>
              <a:gd name="connsiteX70" fmla="*/ 3976042 w 4933949"/>
              <a:gd name="connsiteY70" fmla="*/ 2349833 h 7196138"/>
              <a:gd name="connsiteX71" fmla="*/ 4163200 w 4933949"/>
              <a:gd name="connsiteY71" fmla="*/ 2279984 h 7196138"/>
              <a:gd name="connsiteX72" fmla="*/ 4240963 w 4933949"/>
              <a:gd name="connsiteY72" fmla="*/ 1903062 h 7196138"/>
              <a:gd name="connsiteX73" fmla="*/ 4240963 w 4933949"/>
              <a:gd name="connsiteY73" fmla="*/ 54035 h 7196138"/>
              <a:gd name="connsiteX74" fmla="*/ 4255461 w 4933949"/>
              <a:gd name="connsiteY74" fmla="*/ 14497 h 7196138"/>
              <a:gd name="connsiteX75" fmla="*/ 4295001 w 4933949"/>
              <a:gd name="connsiteY75" fmla="*/ 0 h 7196138"/>
              <a:gd name="connsiteX76" fmla="*/ 4602098 w 4933949"/>
              <a:gd name="connsiteY76" fmla="*/ 0 h 7196138"/>
              <a:gd name="connsiteX77" fmla="*/ 4641638 w 4933949"/>
              <a:gd name="connsiteY77" fmla="*/ 14497 h 7196138"/>
              <a:gd name="connsiteX78" fmla="*/ 4656136 w 4933949"/>
              <a:gd name="connsiteY78" fmla="*/ 54035 h 7196138"/>
              <a:gd name="connsiteX79" fmla="*/ 4656136 w 4933949"/>
              <a:gd name="connsiteY79" fmla="*/ 1904380 h 7196138"/>
              <a:gd name="connsiteX80" fmla="*/ 4507201 w 4933949"/>
              <a:gd name="connsiteY80" fmla="*/ 2459220 h 7196138"/>
              <a:gd name="connsiteX81" fmla="*/ 3981314 w 4933949"/>
              <a:gd name="connsiteY81" fmla="*/ 2646363 h 7196138"/>
              <a:gd name="connsiteX82" fmla="*/ 3447519 w 4933949"/>
              <a:gd name="connsiteY82" fmla="*/ 2459220 h 7196138"/>
              <a:gd name="connsiteX83" fmla="*/ 3305174 w 4933949"/>
              <a:gd name="connsiteY83" fmla="*/ 1904380 h 7196138"/>
              <a:gd name="connsiteX84" fmla="*/ 3305174 w 4933949"/>
              <a:gd name="connsiteY84" fmla="*/ 54035 h 7196138"/>
              <a:gd name="connsiteX85" fmla="*/ 3318354 w 4933949"/>
              <a:gd name="connsiteY85" fmla="*/ 14497 h 7196138"/>
              <a:gd name="connsiteX86" fmla="*/ 3359213 w 4933949"/>
              <a:gd name="connsiteY86" fmla="*/ 0 h 719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4933949" h="7196138">
                <a:moveTo>
                  <a:pt x="1050029" y="6094413"/>
                </a:moveTo>
                <a:cubicBezTo>
                  <a:pt x="2409664" y="6623557"/>
                  <a:pt x="2524285" y="6623557"/>
                  <a:pt x="3883920" y="6094413"/>
                </a:cubicBezTo>
                <a:cubicBezTo>
                  <a:pt x="3883920" y="6094413"/>
                  <a:pt x="3883920" y="6094413"/>
                  <a:pt x="4933949" y="6645934"/>
                </a:cubicBezTo>
                <a:cubicBezTo>
                  <a:pt x="4933949" y="6645934"/>
                  <a:pt x="4933949" y="6645934"/>
                  <a:pt x="3883920" y="7196138"/>
                </a:cubicBezTo>
                <a:cubicBezTo>
                  <a:pt x="2524285" y="6668311"/>
                  <a:pt x="2409664" y="6668311"/>
                  <a:pt x="1050029" y="7196138"/>
                </a:cubicBezTo>
                <a:cubicBezTo>
                  <a:pt x="1050029" y="7196138"/>
                  <a:pt x="1050029" y="7196138"/>
                  <a:pt x="0" y="6645934"/>
                </a:cubicBezTo>
                <a:cubicBezTo>
                  <a:pt x="0" y="6645934"/>
                  <a:pt x="0" y="6645934"/>
                  <a:pt x="1050029" y="6094413"/>
                </a:cubicBezTo>
                <a:close/>
                <a:moveTo>
                  <a:pt x="1050029" y="4730750"/>
                </a:moveTo>
                <a:cubicBezTo>
                  <a:pt x="2409664" y="5260657"/>
                  <a:pt x="2524285" y="5260657"/>
                  <a:pt x="3883920" y="4730750"/>
                </a:cubicBezTo>
                <a:cubicBezTo>
                  <a:pt x="3883920" y="4730750"/>
                  <a:pt x="3883920" y="4730750"/>
                  <a:pt x="4933949" y="5283066"/>
                </a:cubicBezTo>
                <a:cubicBezTo>
                  <a:pt x="4933949" y="5283066"/>
                  <a:pt x="4933949" y="5283066"/>
                  <a:pt x="3883920" y="5834063"/>
                </a:cubicBezTo>
                <a:cubicBezTo>
                  <a:pt x="2524285" y="5305475"/>
                  <a:pt x="2409664" y="5305475"/>
                  <a:pt x="1050029" y="5834063"/>
                </a:cubicBezTo>
                <a:cubicBezTo>
                  <a:pt x="1050029" y="5834063"/>
                  <a:pt x="1050029" y="5834063"/>
                  <a:pt x="0" y="5283066"/>
                </a:cubicBezTo>
                <a:cubicBezTo>
                  <a:pt x="0" y="5283066"/>
                  <a:pt x="0" y="5283066"/>
                  <a:pt x="1050029" y="4730750"/>
                </a:cubicBezTo>
                <a:close/>
                <a:moveTo>
                  <a:pt x="1050029" y="3368675"/>
                </a:moveTo>
                <a:cubicBezTo>
                  <a:pt x="2409664" y="3898582"/>
                  <a:pt x="2524285" y="3898582"/>
                  <a:pt x="3883920" y="3368675"/>
                </a:cubicBezTo>
                <a:cubicBezTo>
                  <a:pt x="3883920" y="3368675"/>
                  <a:pt x="3883920" y="3368675"/>
                  <a:pt x="4933949" y="3920991"/>
                </a:cubicBezTo>
                <a:cubicBezTo>
                  <a:pt x="4933949" y="3920991"/>
                  <a:pt x="4933949" y="3920991"/>
                  <a:pt x="3883920" y="4471988"/>
                </a:cubicBezTo>
                <a:cubicBezTo>
                  <a:pt x="2524285" y="3943400"/>
                  <a:pt x="2409664" y="3943400"/>
                  <a:pt x="1050029" y="4471988"/>
                </a:cubicBezTo>
                <a:cubicBezTo>
                  <a:pt x="1050029" y="4471988"/>
                  <a:pt x="1050029" y="4471988"/>
                  <a:pt x="0" y="3920991"/>
                </a:cubicBezTo>
                <a:cubicBezTo>
                  <a:pt x="0" y="3920991"/>
                  <a:pt x="0" y="3920991"/>
                  <a:pt x="1050029" y="3368675"/>
                </a:cubicBezTo>
                <a:close/>
                <a:moveTo>
                  <a:pt x="678543" y="305710"/>
                </a:moveTo>
                <a:lnTo>
                  <a:pt x="678543" y="2307316"/>
                </a:lnTo>
                <a:cubicBezTo>
                  <a:pt x="678543" y="2307316"/>
                  <a:pt x="678543" y="2307316"/>
                  <a:pt x="909109" y="2307316"/>
                </a:cubicBezTo>
                <a:cubicBezTo>
                  <a:pt x="1011875" y="2307316"/>
                  <a:pt x="1072481" y="2291503"/>
                  <a:pt x="1119911" y="2234842"/>
                </a:cubicBezTo>
                <a:cubicBezTo>
                  <a:pt x="1192375" y="2147873"/>
                  <a:pt x="1198962" y="1971299"/>
                  <a:pt x="1198962" y="1615517"/>
                </a:cubicBezTo>
                <a:cubicBezTo>
                  <a:pt x="1198962" y="1615517"/>
                  <a:pt x="1198962" y="1615517"/>
                  <a:pt x="1198962" y="996191"/>
                </a:cubicBezTo>
                <a:cubicBezTo>
                  <a:pt x="1198962" y="641727"/>
                  <a:pt x="1192375" y="465153"/>
                  <a:pt x="1119911" y="378184"/>
                </a:cubicBezTo>
                <a:cubicBezTo>
                  <a:pt x="1072481" y="321522"/>
                  <a:pt x="1011875" y="305710"/>
                  <a:pt x="909109" y="305710"/>
                </a:cubicBezTo>
                <a:cubicBezTo>
                  <a:pt x="909109" y="305710"/>
                  <a:pt x="909109" y="305710"/>
                  <a:pt x="678543" y="305710"/>
                </a:cubicBezTo>
                <a:close/>
                <a:moveTo>
                  <a:pt x="1842869" y="0"/>
                </a:moveTo>
                <a:cubicBezTo>
                  <a:pt x="1842869" y="0"/>
                  <a:pt x="1842869" y="0"/>
                  <a:pt x="3073618" y="0"/>
                </a:cubicBezTo>
                <a:cubicBezTo>
                  <a:pt x="3093384" y="0"/>
                  <a:pt x="3105243" y="5271"/>
                  <a:pt x="3114467" y="14495"/>
                </a:cubicBezTo>
                <a:cubicBezTo>
                  <a:pt x="3122374" y="22401"/>
                  <a:pt x="3128962" y="34261"/>
                  <a:pt x="3128962" y="54027"/>
                </a:cubicBezTo>
                <a:cubicBezTo>
                  <a:pt x="3128962" y="54027"/>
                  <a:pt x="3128962" y="54027"/>
                  <a:pt x="3128962" y="275402"/>
                </a:cubicBezTo>
                <a:cubicBezTo>
                  <a:pt x="3128962" y="295168"/>
                  <a:pt x="3122374" y="307028"/>
                  <a:pt x="3114467" y="314934"/>
                </a:cubicBezTo>
                <a:cubicBezTo>
                  <a:pt x="3105243" y="324158"/>
                  <a:pt x="3093384" y="329429"/>
                  <a:pt x="3073618" y="329429"/>
                </a:cubicBezTo>
                <a:cubicBezTo>
                  <a:pt x="3073618" y="329429"/>
                  <a:pt x="3073618" y="329429"/>
                  <a:pt x="2679620" y="329429"/>
                </a:cubicBezTo>
                <a:cubicBezTo>
                  <a:pt x="2679620" y="329429"/>
                  <a:pt x="2679620" y="329429"/>
                  <a:pt x="2679620" y="2558999"/>
                </a:cubicBezTo>
                <a:cubicBezTo>
                  <a:pt x="2679620" y="2578765"/>
                  <a:pt x="2674349" y="2590624"/>
                  <a:pt x="2665125" y="2598530"/>
                </a:cubicBezTo>
                <a:cubicBezTo>
                  <a:pt x="2657219" y="2607755"/>
                  <a:pt x="2645360" y="2613025"/>
                  <a:pt x="2625594" y="2613025"/>
                </a:cubicBezTo>
                <a:cubicBezTo>
                  <a:pt x="2625594" y="2613025"/>
                  <a:pt x="2625594" y="2613025"/>
                  <a:pt x="2290893" y="2613025"/>
                </a:cubicBezTo>
                <a:cubicBezTo>
                  <a:pt x="2271128" y="2613025"/>
                  <a:pt x="2259268" y="2607755"/>
                  <a:pt x="2250044" y="2598530"/>
                </a:cubicBezTo>
                <a:cubicBezTo>
                  <a:pt x="2240820" y="2590624"/>
                  <a:pt x="2235549" y="2578765"/>
                  <a:pt x="2235549" y="2558999"/>
                </a:cubicBezTo>
                <a:cubicBezTo>
                  <a:pt x="2235549" y="2558999"/>
                  <a:pt x="2235549" y="2558999"/>
                  <a:pt x="2235549" y="329429"/>
                </a:cubicBezTo>
                <a:cubicBezTo>
                  <a:pt x="2235549" y="329429"/>
                  <a:pt x="2235549" y="329429"/>
                  <a:pt x="1842869" y="329429"/>
                </a:cubicBezTo>
                <a:cubicBezTo>
                  <a:pt x="1823104" y="329429"/>
                  <a:pt x="1811244" y="324158"/>
                  <a:pt x="1802020" y="314934"/>
                </a:cubicBezTo>
                <a:cubicBezTo>
                  <a:pt x="1792796" y="307028"/>
                  <a:pt x="1787525" y="295168"/>
                  <a:pt x="1787525" y="275402"/>
                </a:cubicBezTo>
                <a:cubicBezTo>
                  <a:pt x="1787525" y="275402"/>
                  <a:pt x="1787525" y="275402"/>
                  <a:pt x="1787525" y="54027"/>
                </a:cubicBezTo>
                <a:cubicBezTo>
                  <a:pt x="1787525" y="34261"/>
                  <a:pt x="1792796" y="22401"/>
                  <a:pt x="1802020" y="14495"/>
                </a:cubicBezTo>
                <a:cubicBezTo>
                  <a:pt x="1811244" y="5271"/>
                  <a:pt x="1823104" y="0"/>
                  <a:pt x="1842869" y="0"/>
                </a:cubicBezTo>
                <a:close/>
                <a:moveTo>
                  <a:pt x="317544" y="0"/>
                </a:moveTo>
                <a:cubicBezTo>
                  <a:pt x="317544" y="0"/>
                  <a:pt x="317544" y="0"/>
                  <a:pt x="972349" y="0"/>
                </a:cubicBezTo>
                <a:cubicBezTo>
                  <a:pt x="1226630" y="0"/>
                  <a:pt x="1382097" y="57980"/>
                  <a:pt x="1476958" y="179209"/>
                </a:cubicBezTo>
                <a:cubicBezTo>
                  <a:pt x="1615298" y="345241"/>
                  <a:pt x="1619250" y="614055"/>
                  <a:pt x="1619250" y="1025181"/>
                </a:cubicBezTo>
                <a:cubicBezTo>
                  <a:pt x="1619250" y="1025181"/>
                  <a:pt x="1619250" y="1025181"/>
                  <a:pt x="1619250" y="1587845"/>
                </a:cubicBezTo>
                <a:cubicBezTo>
                  <a:pt x="1619250" y="1998971"/>
                  <a:pt x="1615298" y="2267784"/>
                  <a:pt x="1476958" y="2433816"/>
                </a:cubicBezTo>
                <a:cubicBezTo>
                  <a:pt x="1382097" y="2555046"/>
                  <a:pt x="1226630" y="2613025"/>
                  <a:pt x="972349" y="2613025"/>
                </a:cubicBezTo>
                <a:cubicBezTo>
                  <a:pt x="972349" y="2613025"/>
                  <a:pt x="972349" y="2613025"/>
                  <a:pt x="317544" y="2613025"/>
                </a:cubicBezTo>
                <a:cubicBezTo>
                  <a:pt x="297781" y="2613025"/>
                  <a:pt x="285923" y="2607755"/>
                  <a:pt x="278018" y="2598530"/>
                </a:cubicBezTo>
                <a:cubicBezTo>
                  <a:pt x="268795" y="2590624"/>
                  <a:pt x="263525" y="2578765"/>
                  <a:pt x="263525" y="2558999"/>
                </a:cubicBezTo>
                <a:cubicBezTo>
                  <a:pt x="263525" y="2558999"/>
                  <a:pt x="263525" y="2558999"/>
                  <a:pt x="263525" y="54027"/>
                </a:cubicBezTo>
                <a:cubicBezTo>
                  <a:pt x="263525" y="34261"/>
                  <a:pt x="268795" y="22401"/>
                  <a:pt x="278018" y="14495"/>
                </a:cubicBezTo>
                <a:cubicBezTo>
                  <a:pt x="285923" y="5271"/>
                  <a:pt x="297781" y="0"/>
                  <a:pt x="317544" y="0"/>
                </a:cubicBezTo>
                <a:close/>
                <a:moveTo>
                  <a:pt x="3359213" y="0"/>
                </a:moveTo>
                <a:cubicBezTo>
                  <a:pt x="3359213" y="0"/>
                  <a:pt x="3359213" y="0"/>
                  <a:pt x="3664991" y="0"/>
                </a:cubicBezTo>
                <a:cubicBezTo>
                  <a:pt x="3684762" y="0"/>
                  <a:pt x="3696624" y="5272"/>
                  <a:pt x="3705850" y="14497"/>
                </a:cubicBezTo>
                <a:cubicBezTo>
                  <a:pt x="3715076" y="22405"/>
                  <a:pt x="3720348" y="34266"/>
                  <a:pt x="3720348" y="54035"/>
                </a:cubicBezTo>
                <a:cubicBezTo>
                  <a:pt x="3720348" y="54035"/>
                  <a:pt x="3720348" y="54035"/>
                  <a:pt x="3720348" y="1903062"/>
                </a:cubicBezTo>
                <a:cubicBezTo>
                  <a:pt x="3720348" y="2103384"/>
                  <a:pt x="3738800" y="2214089"/>
                  <a:pt x="3798111" y="2279984"/>
                </a:cubicBezTo>
                <a:cubicBezTo>
                  <a:pt x="3841605" y="2328747"/>
                  <a:pt x="3899597" y="2349833"/>
                  <a:pt x="3976042" y="2349833"/>
                </a:cubicBezTo>
                <a:cubicBezTo>
                  <a:pt x="4060395" y="2349833"/>
                  <a:pt x="4121023" y="2326111"/>
                  <a:pt x="4163200" y="2279984"/>
                </a:cubicBezTo>
                <a:cubicBezTo>
                  <a:pt x="4226464" y="2211453"/>
                  <a:pt x="4240963" y="2096795"/>
                  <a:pt x="4240963" y="1903062"/>
                </a:cubicBezTo>
                <a:cubicBezTo>
                  <a:pt x="4240963" y="1903062"/>
                  <a:pt x="4240963" y="1903062"/>
                  <a:pt x="4240963" y="54035"/>
                </a:cubicBezTo>
                <a:cubicBezTo>
                  <a:pt x="4240963" y="34266"/>
                  <a:pt x="4246235" y="22405"/>
                  <a:pt x="4255461" y="14497"/>
                </a:cubicBezTo>
                <a:cubicBezTo>
                  <a:pt x="4263369" y="5272"/>
                  <a:pt x="4276549" y="0"/>
                  <a:pt x="4295001" y="0"/>
                </a:cubicBezTo>
                <a:cubicBezTo>
                  <a:pt x="4295001" y="0"/>
                  <a:pt x="4295001" y="0"/>
                  <a:pt x="4602098" y="0"/>
                </a:cubicBezTo>
                <a:cubicBezTo>
                  <a:pt x="4621868" y="0"/>
                  <a:pt x="4633730" y="5272"/>
                  <a:pt x="4641638" y="14497"/>
                </a:cubicBezTo>
                <a:cubicBezTo>
                  <a:pt x="4650864" y="22405"/>
                  <a:pt x="4656136" y="34266"/>
                  <a:pt x="4656136" y="54035"/>
                </a:cubicBezTo>
                <a:cubicBezTo>
                  <a:pt x="4656136" y="54035"/>
                  <a:pt x="4656136" y="54035"/>
                  <a:pt x="4656136" y="1904380"/>
                </a:cubicBezTo>
                <a:cubicBezTo>
                  <a:pt x="4656136" y="2153465"/>
                  <a:pt x="4627140" y="2319521"/>
                  <a:pt x="4507201" y="2459220"/>
                </a:cubicBezTo>
                <a:cubicBezTo>
                  <a:pt x="4405714" y="2577832"/>
                  <a:pt x="4239645" y="2646363"/>
                  <a:pt x="3981314" y="2646363"/>
                </a:cubicBezTo>
                <a:cubicBezTo>
                  <a:pt x="3726938" y="2646363"/>
                  <a:pt x="3559550" y="2581786"/>
                  <a:pt x="3447519" y="2459220"/>
                </a:cubicBezTo>
                <a:cubicBezTo>
                  <a:pt x="3340760" y="2341926"/>
                  <a:pt x="3305174" y="2173233"/>
                  <a:pt x="3305174" y="1904380"/>
                </a:cubicBezTo>
                <a:cubicBezTo>
                  <a:pt x="3305174" y="1904380"/>
                  <a:pt x="3305174" y="1904380"/>
                  <a:pt x="3305174" y="54035"/>
                </a:cubicBezTo>
                <a:cubicBezTo>
                  <a:pt x="3305174" y="34266"/>
                  <a:pt x="3310446" y="22405"/>
                  <a:pt x="3318354" y="14497"/>
                </a:cubicBezTo>
                <a:cubicBezTo>
                  <a:pt x="3327580" y="5272"/>
                  <a:pt x="3339442" y="0"/>
                  <a:pt x="3359213" y="0"/>
                </a:cubicBezTo>
                <a:close/>
              </a:path>
            </a:pathLst>
          </a:custGeom>
          <a:solidFill>
            <a:srgbClr val="FFFFFF"/>
          </a:solidFill>
          <a:ln>
            <a:noFill/>
          </a:ln>
        </p:spPr>
        <p:txBody>
          <a:bodyPr vert="horz" wrap="square" lIns="91440" tIns="45720" rIns="91440" bIns="45720" numCol="1" anchor="t" anchorCtr="0" compatLnSpc="1">
            <a:prstTxWarp prst="textNoShape">
              <a:avLst/>
            </a:prstTxWarp>
            <a:noAutofit/>
          </a:bodyPr>
          <a:lstStyle/>
          <a:p>
            <a:endParaRPr lang="en-GB" dirty="0"/>
          </a:p>
        </p:txBody>
      </p:sp>
    </p:spTree>
    <p:extLst>
      <p:ext uri="{BB962C8B-B14F-4D97-AF65-F5344CB8AC3E}">
        <p14:creationId xmlns:p14="http://schemas.microsoft.com/office/powerpoint/2010/main" val="23217861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ront/Pause B">
    <p:bg>
      <p:bgRef idx="1001">
        <a:schemeClr val="bg1"/>
      </p:bgRef>
    </p:bg>
    <p:spTree>
      <p:nvGrpSpPr>
        <p:cNvPr id="1" name=""/>
        <p:cNvGrpSpPr/>
        <p:nvPr/>
      </p:nvGrpSpPr>
      <p:grpSpPr>
        <a:xfrm>
          <a:off x="0" y="0"/>
          <a:ext cx="0" cy="0"/>
          <a:chOff x="0" y="0"/>
          <a:chExt cx="0" cy="0"/>
        </a:xfrm>
      </p:grpSpPr>
      <p:sp>
        <p:nvSpPr>
          <p:cNvPr id="10" name="Background">
            <a:extLst>
              <a:ext uri="{FF2B5EF4-FFF2-40B4-BE49-F238E27FC236}">
                <a16:creationId xmlns:a16="http://schemas.microsoft.com/office/drawing/2014/main" id="{A3420087-96DF-432F-B192-585D42BF6A4E}"/>
              </a:ext>
            </a:extLst>
          </p:cNvPr>
          <p:cNvSpPr/>
          <p:nvPr userDrawn="1"/>
        </p:nvSpPr>
        <p:spPr bwMode="auto">
          <a:xfrm>
            <a:off x="0" y="0"/>
            <a:ext cx="12193200" cy="6861600"/>
          </a:xfrm>
          <a:prstGeom prst="rect">
            <a:avLst/>
          </a:prstGeom>
          <a:solidFill>
            <a:schemeClr val="bg1"/>
          </a:solidFill>
          <a:ln w="9525" cap="flat" cmpd="sng" algn="ctr">
            <a:noFill/>
            <a:prstDash val="solid"/>
            <a:round/>
            <a:headEnd type="none" w="med" len="med"/>
            <a:tailEnd type="none" w="med" len="med"/>
          </a:ln>
          <a:effectLst/>
        </p:spPr>
        <p:txBody>
          <a:bodyPr vert="horz" wrap="square" lIns="0" tIns="0" rIns="0" bIns="0" numCol="1" rtlCol="0" anchor="t" anchorCtr="0" compatLnSpc="1">
            <a:prstTxWarp prst="textNoShape">
              <a:avLst/>
            </a:prstTxWarp>
          </a:bodyPr>
          <a:lstStyle/>
          <a:p>
            <a:pPr marL="0" marR="0" indent="0" algn="l" defTabSz="914400" rtl="0" eaLnBrk="1" fontAlgn="base" latinLnBrk="0" hangingPunct="1">
              <a:lnSpc>
                <a:spcPct val="100000"/>
              </a:lnSpc>
              <a:spcBef>
                <a:spcPct val="50000"/>
              </a:spcBef>
              <a:spcAft>
                <a:spcPct val="0"/>
              </a:spcAft>
              <a:buClrTx/>
              <a:buSzTx/>
              <a:buFontTx/>
              <a:buNone/>
              <a:tabLst/>
            </a:pPr>
            <a:endParaRPr kumimoji="0" lang="en-GB" sz="1600" b="0" i="0" u="none" strike="noStrike" cap="none" normalizeH="0" baseline="0" dirty="0">
              <a:ln>
                <a:noFill/>
              </a:ln>
              <a:solidFill>
                <a:schemeClr val="tx1"/>
              </a:solidFill>
              <a:effectLst/>
              <a:latin typeface="Arial" panose="020B0604020202020204" pitchFamily="34" charset="0"/>
              <a:ea typeface="ＭＳ Ｐゴシック" pitchFamily="-80" charset="-128"/>
            </a:endParaRPr>
          </a:p>
        </p:txBody>
      </p:sp>
      <p:sp>
        <p:nvSpPr>
          <p:cNvPr id="13" name="Logo color">
            <a:extLst>
              <a:ext uri="{FF2B5EF4-FFF2-40B4-BE49-F238E27FC236}">
                <a16:creationId xmlns:a16="http://schemas.microsoft.com/office/drawing/2014/main" id="{09BBEE10-6A59-474F-B766-7643F97F869F}"/>
              </a:ext>
            </a:extLst>
          </p:cNvPr>
          <p:cNvSpPr>
            <a:spLocks noChangeAspect="1"/>
          </p:cNvSpPr>
          <p:nvPr userDrawn="1">
            <p:custDataLst>
              <p:tags r:id="rId1"/>
            </p:custDataLst>
          </p:nvPr>
        </p:nvSpPr>
        <p:spPr bwMode="auto">
          <a:xfrm>
            <a:off x="4870539" y="1651373"/>
            <a:ext cx="2388323" cy="3483354"/>
          </a:xfrm>
          <a:custGeom>
            <a:avLst/>
            <a:gdLst>
              <a:gd name="connsiteX0" fmla="*/ 1050029 w 4933949"/>
              <a:gd name="connsiteY0" fmla="*/ 6094413 h 7196138"/>
              <a:gd name="connsiteX1" fmla="*/ 3883920 w 4933949"/>
              <a:gd name="connsiteY1" fmla="*/ 6094413 h 7196138"/>
              <a:gd name="connsiteX2" fmla="*/ 4933949 w 4933949"/>
              <a:gd name="connsiteY2" fmla="*/ 6645934 h 7196138"/>
              <a:gd name="connsiteX3" fmla="*/ 3883920 w 4933949"/>
              <a:gd name="connsiteY3" fmla="*/ 7196138 h 7196138"/>
              <a:gd name="connsiteX4" fmla="*/ 1050029 w 4933949"/>
              <a:gd name="connsiteY4" fmla="*/ 7196138 h 7196138"/>
              <a:gd name="connsiteX5" fmla="*/ 0 w 4933949"/>
              <a:gd name="connsiteY5" fmla="*/ 6645934 h 7196138"/>
              <a:gd name="connsiteX6" fmla="*/ 1050029 w 4933949"/>
              <a:gd name="connsiteY6" fmla="*/ 6094413 h 7196138"/>
              <a:gd name="connsiteX7" fmla="*/ 1050029 w 4933949"/>
              <a:gd name="connsiteY7" fmla="*/ 4730750 h 7196138"/>
              <a:gd name="connsiteX8" fmla="*/ 3883920 w 4933949"/>
              <a:gd name="connsiteY8" fmla="*/ 4730750 h 7196138"/>
              <a:gd name="connsiteX9" fmla="*/ 4933949 w 4933949"/>
              <a:gd name="connsiteY9" fmla="*/ 5283066 h 7196138"/>
              <a:gd name="connsiteX10" fmla="*/ 3883920 w 4933949"/>
              <a:gd name="connsiteY10" fmla="*/ 5834063 h 7196138"/>
              <a:gd name="connsiteX11" fmla="*/ 1050029 w 4933949"/>
              <a:gd name="connsiteY11" fmla="*/ 5834063 h 7196138"/>
              <a:gd name="connsiteX12" fmla="*/ 0 w 4933949"/>
              <a:gd name="connsiteY12" fmla="*/ 5283066 h 7196138"/>
              <a:gd name="connsiteX13" fmla="*/ 1050029 w 4933949"/>
              <a:gd name="connsiteY13" fmla="*/ 4730750 h 7196138"/>
              <a:gd name="connsiteX14" fmla="*/ 1050029 w 4933949"/>
              <a:gd name="connsiteY14" fmla="*/ 3368675 h 7196138"/>
              <a:gd name="connsiteX15" fmla="*/ 3883920 w 4933949"/>
              <a:gd name="connsiteY15" fmla="*/ 3368675 h 7196138"/>
              <a:gd name="connsiteX16" fmla="*/ 4933949 w 4933949"/>
              <a:gd name="connsiteY16" fmla="*/ 3920991 h 7196138"/>
              <a:gd name="connsiteX17" fmla="*/ 3883920 w 4933949"/>
              <a:gd name="connsiteY17" fmla="*/ 4471988 h 7196138"/>
              <a:gd name="connsiteX18" fmla="*/ 1050029 w 4933949"/>
              <a:gd name="connsiteY18" fmla="*/ 4471988 h 7196138"/>
              <a:gd name="connsiteX19" fmla="*/ 0 w 4933949"/>
              <a:gd name="connsiteY19" fmla="*/ 3920991 h 7196138"/>
              <a:gd name="connsiteX20" fmla="*/ 1050029 w 4933949"/>
              <a:gd name="connsiteY20" fmla="*/ 3368675 h 7196138"/>
              <a:gd name="connsiteX21" fmla="*/ 678543 w 4933949"/>
              <a:gd name="connsiteY21" fmla="*/ 305710 h 7196138"/>
              <a:gd name="connsiteX22" fmla="*/ 678543 w 4933949"/>
              <a:gd name="connsiteY22" fmla="*/ 2307316 h 7196138"/>
              <a:gd name="connsiteX23" fmla="*/ 909109 w 4933949"/>
              <a:gd name="connsiteY23" fmla="*/ 2307316 h 7196138"/>
              <a:gd name="connsiteX24" fmla="*/ 1119911 w 4933949"/>
              <a:gd name="connsiteY24" fmla="*/ 2234842 h 7196138"/>
              <a:gd name="connsiteX25" fmla="*/ 1198962 w 4933949"/>
              <a:gd name="connsiteY25" fmla="*/ 1615517 h 7196138"/>
              <a:gd name="connsiteX26" fmla="*/ 1198962 w 4933949"/>
              <a:gd name="connsiteY26" fmla="*/ 996191 h 7196138"/>
              <a:gd name="connsiteX27" fmla="*/ 1119911 w 4933949"/>
              <a:gd name="connsiteY27" fmla="*/ 378184 h 7196138"/>
              <a:gd name="connsiteX28" fmla="*/ 909109 w 4933949"/>
              <a:gd name="connsiteY28" fmla="*/ 305710 h 7196138"/>
              <a:gd name="connsiteX29" fmla="*/ 678543 w 4933949"/>
              <a:gd name="connsiteY29" fmla="*/ 305710 h 7196138"/>
              <a:gd name="connsiteX30" fmla="*/ 1842869 w 4933949"/>
              <a:gd name="connsiteY30" fmla="*/ 0 h 7196138"/>
              <a:gd name="connsiteX31" fmla="*/ 3073618 w 4933949"/>
              <a:gd name="connsiteY31" fmla="*/ 0 h 7196138"/>
              <a:gd name="connsiteX32" fmla="*/ 3114467 w 4933949"/>
              <a:gd name="connsiteY32" fmla="*/ 14495 h 7196138"/>
              <a:gd name="connsiteX33" fmla="*/ 3128962 w 4933949"/>
              <a:gd name="connsiteY33" fmla="*/ 54027 h 7196138"/>
              <a:gd name="connsiteX34" fmla="*/ 3128962 w 4933949"/>
              <a:gd name="connsiteY34" fmla="*/ 275402 h 7196138"/>
              <a:gd name="connsiteX35" fmla="*/ 3114467 w 4933949"/>
              <a:gd name="connsiteY35" fmla="*/ 314934 h 7196138"/>
              <a:gd name="connsiteX36" fmla="*/ 3073618 w 4933949"/>
              <a:gd name="connsiteY36" fmla="*/ 329429 h 7196138"/>
              <a:gd name="connsiteX37" fmla="*/ 2679620 w 4933949"/>
              <a:gd name="connsiteY37" fmla="*/ 329429 h 7196138"/>
              <a:gd name="connsiteX38" fmla="*/ 2679620 w 4933949"/>
              <a:gd name="connsiteY38" fmla="*/ 2558999 h 7196138"/>
              <a:gd name="connsiteX39" fmla="*/ 2665125 w 4933949"/>
              <a:gd name="connsiteY39" fmla="*/ 2598530 h 7196138"/>
              <a:gd name="connsiteX40" fmla="*/ 2625594 w 4933949"/>
              <a:gd name="connsiteY40" fmla="*/ 2613025 h 7196138"/>
              <a:gd name="connsiteX41" fmla="*/ 2290893 w 4933949"/>
              <a:gd name="connsiteY41" fmla="*/ 2613025 h 7196138"/>
              <a:gd name="connsiteX42" fmla="*/ 2250044 w 4933949"/>
              <a:gd name="connsiteY42" fmla="*/ 2598530 h 7196138"/>
              <a:gd name="connsiteX43" fmla="*/ 2235549 w 4933949"/>
              <a:gd name="connsiteY43" fmla="*/ 2558999 h 7196138"/>
              <a:gd name="connsiteX44" fmla="*/ 2235549 w 4933949"/>
              <a:gd name="connsiteY44" fmla="*/ 329429 h 7196138"/>
              <a:gd name="connsiteX45" fmla="*/ 1842869 w 4933949"/>
              <a:gd name="connsiteY45" fmla="*/ 329429 h 7196138"/>
              <a:gd name="connsiteX46" fmla="*/ 1802020 w 4933949"/>
              <a:gd name="connsiteY46" fmla="*/ 314934 h 7196138"/>
              <a:gd name="connsiteX47" fmla="*/ 1787525 w 4933949"/>
              <a:gd name="connsiteY47" fmla="*/ 275402 h 7196138"/>
              <a:gd name="connsiteX48" fmla="*/ 1787525 w 4933949"/>
              <a:gd name="connsiteY48" fmla="*/ 54027 h 7196138"/>
              <a:gd name="connsiteX49" fmla="*/ 1802020 w 4933949"/>
              <a:gd name="connsiteY49" fmla="*/ 14495 h 7196138"/>
              <a:gd name="connsiteX50" fmla="*/ 1842869 w 4933949"/>
              <a:gd name="connsiteY50" fmla="*/ 0 h 7196138"/>
              <a:gd name="connsiteX51" fmla="*/ 317544 w 4933949"/>
              <a:gd name="connsiteY51" fmla="*/ 0 h 7196138"/>
              <a:gd name="connsiteX52" fmla="*/ 972349 w 4933949"/>
              <a:gd name="connsiteY52" fmla="*/ 0 h 7196138"/>
              <a:gd name="connsiteX53" fmla="*/ 1476958 w 4933949"/>
              <a:gd name="connsiteY53" fmla="*/ 179209 h 7196138"/>
              <a:gd name="connsiteX54" fmla="*/ 1619250 w 4933949"/>
              <a:gd name="connsiteY54" fmla="*/ 1025181 h 7196138"/>
              <a:gd name="connsiteX55" fmla="*/ 1619250 w 4933949"/>
              <a:gd name="connsiteY55" fmla="*/ 1587845 h 7196138"/>
              <a:gd name="connsiteX56" fmla="*/ 1476958 w 4933949"/>
              <a:gd name="connsiteY56" fmla="*/ 2433816 h 7196138"/>
              <a:gd name="connsiteX57" fmla="*/ 972349 w 4933949"/>
              <a:gd name="connsiteY57" fmla="*/ 2613025 h 7196138"/>
              <a:gd name="connsiteX58" fmla="*/ 317544 w 4933949"/>
              <a:gd name="connsiteY58" fmla="*/ 2613025 h 7196138"/>
              <a:gd name="connsiteX59" fmla="*/ 278018 w 4933949"/>
              <a:gd name="connsiteY59" fmla="*/ 2598530 h 7196138"/>
              <a:gd name="connsiteX60" fmla="*/ 263525 w 4933949"/>
              <a:gd name="connsiteY60" fmla="*/ 2558999 h 7196138"/>
              <a:gd name="connsiteX61" fmla="*/ 263525 w 4933949"/>
              <a:gd name="connsiteY61" fmla="*/ 54027 h 7196138"/>
              <a:gd name="connsiteX62" fmla="*/ 278018 w 4933949"/>
              <a:gd name="connsiteY62" fmla="*/ 14495 h 7196138"/>
              <a:gd name="connsiteX63" fmla="*/ 317544 w 4933949"/>
              <a:gd name="connsiteY63" fmla="*/ 0 h 7196138"/>
              <a:gd name="connsiteX64" fmla="*/ 3359213 w 4933949"/>
              <a:gd name="connsiteY64" fmla="*/ 0 h 7196138"/>
              <a:gd name="connsiteX65" fmla="*/ 3664991 w 4933949"/>
              <a:gd name="connsiteY65" fmla="*/ 0 h 7196138"/>
              <a:gd name="connsiteX66" fmla="*/ 3705850 w 4933949"/>
              <a:gd name="connsiteY66" fmla="*/ 14497 h 7196138"/>
              <a:gd name="connsiteX67" fmla="*/ 3720348 w 4933949"/>
              <a:gd name="connsiteY67" fmla="*/ 54035 h 7196138"/>
              <a:gd name="connsiteX68" fmla="*/ 3720348 w 4933949"/>
              <a:gd name="connsiteY68" fmla="*/ 1903062 h 7196138"/>
              <a:gd name="connsiteX69" fmla="*/ 3798111 w 4933949"/>
              <a:gd name="connsiteY69" fmla="*/ 2279984 h 7196138"/>
              <a:gd name="connsiteX70" fmla="*/ 3976042 w 4933949"/>
              <a:gd name="connsiteY70" fmla="*/ 2349833 h 7196138"/>
              <a:gd name="connsiteX71" fmla="*/ 4163200 w 4933949"/>
              <a:gd name="connsiteY71" fmla="*/ 2279984 h 7196138"/>
              <a:gd name="connsiteX72" fmla="*/ 4240963 w 4933949"/>
              <a:gd name="connsiteY72" fmla="*/ 1903062 h 7196138"/>
              <a:gd name="connsiteX73" fmla="*/ 4240963 w 4933949"/>
              <a:gd name="connsiteY73" fmla="*/ 54035 h 7196138"/>
              <a:gd name="connsiteX74" fmla="*/ 4255461 w 4933949"/>
              <a:gd name="connsiteY74" fmla="*/ 14497 h 7196138"/>
              <a:gd name="connsiteX75" fmla="*/ 4295001 w 4933949"/>
              <a:gd name="connsiteY75" fmla="*/ 0 h 7196138"/>
              <a:gd name="connsiteX76" fmla="*/ 4602098 w 4933949"/>
              <a:gd name="connsiteY76" fmla="*/ 0 h 7196138"/>
              <a:gd name="connsiteX77" fmla="*/ 4641638 w 4933949"/>
              <a:gd name="connsiteY77" fmla="*/ 14497 h 7196138"/>
              <a:gd name="connsiteX78" fmla="*/ 4656136 w 4933949"/>
              <a:gd name="connsiteY78" fmla="*/ 54035 h 7196138"/>
              <a:gd name="connsiteX79" fmla="*/ 4656136 w 4933949"/>
              <a:gd name="connsiteY79" fmla="*/ 1904380 h 7196138"/>
              <a:gd name="connsiteX80" fmla="*/ 4507201 w 4933949"/>
              <a:gd name="connsiteY80" fmla="*/ 2459220 h 7196138"/>
              <a:gd name="connsiteX81" fmla="*/ 3981314 w 4933949"/>
              <a:gd name="connsiteY81" fmla="*/ 2646363 h 7196138"/>
              <a:gd name="connsiteX82" fmla="*/ 3447519 w 4933949"/>
              <a:gd name="connsiteY82" fmla="*/ 2459220 h 7196138"/>
              <a:gd name="connsiteX83" fmla="*/ 3305174 w 4933949"/>
              <a:gd name="connsiteY83" fmla="*/ 1904380 h 7196138"/>
              <a:gd name="connsiteX84" fmla="*/ 3305174 w 4933949"/>
              <a:gd name="connsiteY84" fmla="*/ 54035 h 7196138"/>
              <a:gd name="connsiteX85" fmla="*/ 3318354 w 4933949"/>
              <a:gd name="connsiteY85" fmla="*/ 14497 h 7196138"/>
              <a:gd name="connsiteX86" fmla="*/ 3359213 w 4933949"/>
              <a:gd name="connsiteY86" fmla="*/ 0 h 719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4933949" h="7196138">
                <a:moveTo>
                  <a:pt x="1050029" y="6094413"/>
                </a:moveTo>
                <a:cubicBezTo>
                  <a:pt x="2409664" y="6623557"/>
                  <a:pt x="2524285" y="6623557"/>
                  <a:pt x="3883920" y="6094413"/>
                </a:cubicBezTo>
                <a:cubicBezTo>
                  <a:pt x="3883920" y="6094413"/>
                  <a:pt x="3883920" y="6094413"/>
                  <a:pt x="4933949" y="6645934"/>
                </a:cubicBezTo>
                <a:cubicBezTo>
                  <a:pt x="4933949" y="6645934"/>
                  <a:pt x="4933949" y="6645934"/>
                  <a:pt x="3883920" y="7196138"/>
                </a:cubicBezTo>
                <a:cubicBezTo>
                  <a:pt x="2524285" y="6668311"/>
                  <a:pt x="2409664" y="6668311"/>
                  <a:pt x="1050029" y="7196138"/>
                </a:cubicBezTo>
                <a:cubicBezTo>
                  <a:pt x="1050029" y="7196138"/>
                  <a:pt x="1050029" y="7196138"/>
                  <a:pt x="0" y="6645934"/>
                </a:cubicBezTo>
                <a:cubicBezTo>
                  <a:pt x="0" y="6645934"/>
                  <a:pt x="0" y="6645934"/>
                  <a:pt x="1050029" y="6094413"/>
                </a:cubicBezTo>
                <a:close/>
                <a:moveTo>
                  <a:pt x="1050029" y="4730750"/>
                </a:moveTo>
                <a:cubicBezTo>
                  <a:pt x="2409664" y="5260657"/>
                  <a:pt x="2524285" y="5260657"/>
                  <a:pt x="3883920" y="4730750"/>
                </a:cubicBezTo>
                <a:cubicBezTo>
                  <a:pt x="3883920" y="4730750"/>
                  <a:pt x="3883920" y="4730750"/>
                  <a:pt x="4933949" y="5283066"/>
                </a:cubicBezTo>
                <a:cubicBezTo>
                  <a:pt x="4933949" y="5283066"/>
                  <a:pt x="4933949" y="5283066"/>
                  <a:pt x="3883920" y="5834063"/>
                </a:cubicBezTo>
                <a:cubicBezTo>
                  <a:pt x="2524285" y="5305475"/>
                  <a:pt x="2409664" y="5305475"/>
                  <a:pt x="1050029" y="5834063"/>
                </a:cubicBezTo>
                <a:cubicBezTo>
                  <a:pt x="1050029" y="5834063"/>
                  <a:pt x="1050029" y="5834063"/>
                  <a:pt x="0" y="5283066"/>
                </a:cubicBezTo>
                <a:cubicBezTo>
                  <a:pt x="0" y="5283066"/>
                  <a:pt x="0" y="5283066"/>
                  <a:pt x="1050029" y="4730750"/>
                </a:cubicBezTo>
                <a:close/>
                <a:moveTo>
                  <a:pt x="1050029" y="3368675"/>
                </a:moveTo>
                <a:cubicBezTo>
                  <a:pt x="2409664" y="3898582"/>
                  <a:pt x="2524285" y="3898582"/>
                  <a:pt x="3883920" y="3368675"/>
                </a:cubicBezTo>
                <a:cubicBezTo>
                  <a:pt x="3883920" y="3368675"/>
                  <a:pt x="3883920" y="3368675"/>
                  <a:pt x="4933949" y="3920991"/>
                </a:cubicBezTo>
                <a:cubicBezTo>
                  <a:pt x="4933949" y="3920991"/>
                  <a:pt x="4933949" y="3920991"/>
                  <a:pt x="3883920" y="4471988"/>
                </a:cubicBezTo>
                <a:cubicBezTo>
                  <a:pt x="2524285" y="3943400"/>
                  <a:pt x="2409664" y="3943400"/>
                  <a:pt x="1050029" y="4471988"/>
                </a:cubicBezTo>
                <a:cubicBezTo>
                  <a:pt x="1050029" y="4471988"/>
                  <a:pt x="1050029" y="4471988"/>
                  <a:pt x="0" y="3920991"/>
                </a:cubicBezTo>
                <a:cubicBezTo>
                  <a:pt x="0" y="3920991"/>
                  <a:pt x="0" y="3920991"/>
                  <a:pt x="1050029" y="3368675"/>
                </a:cubicBezTo>
                <a:close/>
                <a:moveTo>
                  <a:pt x="678543" y="305710"/>
                </a:moveTo>
                <a:lnTo>
                  <a:pt x="678543" y="2307316"/>
                </a:lnTo>
                <a:cubicBezTo>
                  <a:pt x="678543" y="2307316"/>
                  <a:pt x="678543" y="2307316"/>
                  <a:pt x="909109" y="2307316"/>
                </a:cubicBezTo>
                <a:cubicBezTo>
                  <a:pt x="1011875" y="2307316"/>
                  <a:pt x="1072481" y="2291503"/>
                  <a:pt x="1119911" y="2234842"/>
                </a:cubicBezTo>
                <a:cubicBezTo>
                  <a:pt x="1192375" y="2147873"/>
                  <a:pt x="1198962" y="1971299"/>
                  <a:pt x="1198962" y="1615517"/>
                </a:cubicBezTo>
                <a:cubicBezTo>
                  <a:pt x="1198962" y="1615517"/>
                  <a:pt x="1198962" y="1615517"/>
                  <a:pt x="1198962" y="996191"/>
                </a:cubicBezTo>
                <a:cubicBezTo>
                  <a:pt x="1198962" y="641727"/>
                  <a:pt x="1192375" y="465153"/>
                  <a:pt x="1119911" y="378184"/>
                </a:cubicBezTo>
                <a:cubicBezTo>
                  <a:pt x="1072481" y="321522"/>
                  <a:pt x="1011875" y="305710"/>
                  <a:pt x="909109" y="305710"/>
                </a:cubicBezTo>
                <a:cubicBezTo>
                  <a:pt x="909109" y="305710"/>
                  <a:pt x="909109" y="305710"/>
                  <a:pt x="678543" y="305710"/>
                </a:cubicBezTo>
                <a:close/>
                <a:moveTo>
                  <a:pt x="1842869" y="0"/>
                </a:moveTo>
                <a:cubicBezTo>
                  <a:pt x="1842869" y="0"/>
                  <a:pt x="1842869" y="0"/>
                  <a:pt x="3073618" y="0"/>
                </a:cubicBezTo>
                <a:cubicBezTo>
                  <a:pt x="3093384" y="0"/>
                  <a:pt x="3105243" y="5271"/>
                  <a:pt x="3114467" y="14495"/>
                </a:cubicBezTo>
                <a:cubicBezTo>
                  <a:pt x="3122374" y="22401"/>
                  <a:pt x="3128962" y="34261"/>
                  <a:pt x="3128962" y="54027"/>
                </a:cubicBezTo>
                <a:cubicBezTo>
                  <a:pt x="3128962" y="54027"/>
                  <a:pt x="3128962" y="54027"/>
                  <a:pt x="3128962" y="275402"/>
                </a:cubicBezTo>
                <a:cubicBezTo>
                  <a:pt x="3128962" y="295168"/>
                  <a:pt x="3122374" y="307028"/>
                  <a:pt x="3114467" y="314934"/>
                </a:cubicBezTo>
                <a:cubicBezTo>
                  <a:pt x="3105243" y="324158"/>
                  <a:pt x="3093384" y="329429"/>
                  <a:pt x="3073618" y="329429"/>
                </a:cubicBezTo>
                <a:cubicBezTo>
                  <a:pt x="3073618" y="329429"/>
                  <a:pt x="3073618" y="329429"/>
                  <a:pt x="2679620" y="329429"/>
                </a:cubicBezTo>
                <a:cubicBezTo>
                  <a:pt x="2679620" y="329429"/>
                  <a:pt x="2679620" y="329429"/>
                  <a:pt x="2679620" y="2558999"/>
                </a:cubicBezTo>
                <a:cubicBezTo>
                  <a:pt x="2679620" y="2578765"/>
                  <a:pt x="2674349" y="2590624"/>
                  <a:pt x="2665125" y="2598530"/>
                </a:cubicBezTo>
                <a:cubicBezTo>
                  <a:pt x="2657219" y="2607755"/>
                  <a:pt x="2645360" y="2613025"/>
                  <a:pt x="2625594" y="2613025"/>
                </a:cubicBezTo>
                <a:cubicBezTo>
                  <a:pt x="2625594" y="2613025"/>
                  <a:pt x="2625594" y="2613025"/>
                  <a:pt x="2290893" y="2613025"/>
                </a:cubicBezTo>
                <a:cubicBezTo>
                  <a:pt x="2271128" y="2613025"/>
                  <a:pt x="2259268" y="2607755"/>
                  <a:pt x="2250044" y="2598530"/>
                </a:cubicBezTo>
                <a:cubicBezTo>
                  <a:pt x="2240820" y="2590624"/>
                  <a:pt x="2235549" y="2578765"/>
                  <a:pt x="2235549" y="2558999"/>
                </a:cubicBezTo>
                <a:cubicBezTo>
                  <a:pt x="2235549" y="2558999"/>
                  <a:pt x="2235549" y="2558999"/>
                  <a:pt x="2235549" y="329429"/>
                </a:cubicBezTo>
                <a:cubicBezTo>
                  <a:pt x="2235549" y="329429"/>
                  <a:pt x="2235549" y="329429"/>
                  <a:pt x="1842869" y="329429"/>
                </a:cubicBezTo>
                <a:cubicBezTo>
                  <a:pt x="1823104" y="329429"/>
                  <a:pt x="1811244" y="324158"/>
                  <a:pt x="1802020" y="314934"/>
                </a:cubicBezTo>
                <a:cubicBezTo>
                  <a:pt x="1792796" y="307028"/>
                  <a:pt x="1787525" y="295168"/>
                  <a:pt x="1787525" y="275402"/>
                </a:cubicBezTo>
                <a:cubicBezTo>
                  <a:pt x="1787525" y="275402"/>
                  <a:pt x="1787525" y="275402"/>
                  <a:pt x="1787525" y="54027"/>
                </a:cubicBezTo>
                <a:cubicBezTo>
                  <a:pt x="1787525" y="34261"/>
                  <a:pt x="1792796" y="22401"/>
                  <a:pt x="1802020" y="14495"/>
                </a:cubicBezTo>
                <a:cubicBezTo>
                  <a:pt x="1811244" y="5271"/>
                  <a:pt x="1823104" y="0"/>
                  <a:pt x="1842869" y="0"/>
                </a:cubicBezTo>
                <a:close/>
                <a:moveTo>
                  <a:pt x="317544" y="0"/>
                </a:moveTo>
                <a:cubicBezTo>
                  <a:pt x="317544" y="0"/>
                  <a:pt x="317544" y="0"/>
                  <a:pt x="972349" y="0"/>
                </a:cubicBezTo>
                <a:cubicBezTo>
                  <a:pt x="1226630" y="0"/>
                  <a:pt x="1382097" y="57980"/>
                  <a:pt x="1476958" y="179209"/>
                </a:cubicBezTo>
                <a:cubicBezTo>
                  <a:pt x="1615298" y="345241"/>
                  <a:pt x="1619250" y="614055"/>
                  <a:pt x="1619250" y="1025181"/>
                </a:cubicBezTo>
                <a:cubicBezTo>
                  <a:pt x="1619250" y="1025181"/>
                  <a:pt x="1619250" y="1025181"/>
                  <a:pt x="1619250" y="1587845"/>
                </a:cubicBezTo>
                <a:cubicBezTo>
                  <a:pt x="1619250" y="1998971"/>
                  <a:pt x="1615298" y="2267784"/>
                  <a:pt x="1476958" y="2433816"/>
                </a:cubicBezTo>
                <a:cubicBezTo>
                  <a:pt x="1382097" y="2555046"/>
                  <a:pt x="1226630" y="2613025"/>
                  <a:pt x="972349" y="2613025"/>
                </a:cubicBezTo>
                <a:cubicBezTo>
                  <a:pt x="972349" y="2613025"/>
                  <a:pt x="972349" y="2613025"/>
                  <a:pt x="317544" y="2613025"/>
                </a:cubicBezTo>
                <a:cubicBezTo>
                  <a:pt x="297781" y="2613025"/>
                  <a:pt x="285923" y="2607755"/>
                  <a:pt x="278018" y="2598530"/>
                </a:cubicBezTo>
                <a:cubicBezTo>
                  <a:pt x="268795" y="2590624"/>
                  <a:pt x="263525" y="2578765"/>
                  <a:pt x="263525" y="2558999"/>
                </a:cubicBezTo>
                <a:cubicBezTo>
                  <a:pt x="263525" y="2558999"/>
                  <a:pt x="263525" y="2558999"/>
                  <a:pt x="263525" y="54027"/>
                </a:cubicBezTo>
                <a:cubicBezTo>
                  <a:pt x="263525" y="34261"/>
                  <a:pt x="268795" y="22401"/>
                  <a:pt x="278018" y="14495"/>
                </a:cubicBezTo>
                <a:cubicBezTo>
                  <a:pt x="285923" y="5271"/>
                  <a:pt x="297781" y="0"/>
                  <a:pt x="317544" y="0"/>
                </a:cubicBezTo>
                <a:close/>
                <a:moveTo>
                  <a:pt x="3359213" y="0"/>
                </a:moveTo>
                <a:cubicBezTo>
                  <a:pt x="3359213" y="0"/>
                  <a:pt x="3359213" y="0"/>
                  <a:pt x="3664991" y="0"/>
                </a:cubicBezTo>
                <a:cubicBezTo>
                  <a:pt x="3684762" y="0"/>
                  <a:pt x="3696624" y="5272"/>
                  <a:pt x="3705850" y="14497"/>
                </a:cubicBezTo>
                <a:cubicBezTo>
                  <a:pt x="3715076" y="22405"/>
                  <a:pt x="3720348" y="34266"/>
                  <a:pt x="3720348" y="54035"/>
                </a:cubicBezTo>
                <a:cubicBezTo>
                  <a:pt x="3720348" y="54035"/>
                  <a:pt x="3720348" y="54035"/>
                  <a:pt x="3720348" y="1903062"/>
                </a:cubicBezTo>
                <a:cubicBezTo>
                  <a:pt x="3720348" y="2103384"/>
                  <a:pt x="3738800" y="2214089"/>
                  <a:pt x="3798111" y="2279984"/>
                </a:cubicBezTo>
                <a:cubicBezTo>
                  <a:pt x="3841605" y="2328747"/>
                  <a:pt x="3899597" y="2349833"/>
                  <a:pt x="3976042" y="2349833"/>
                </a:cubicBezTo>
                <a:cubicBezTo>
                  <a:pt x="4060395" y="2349833"/>
                  <a:pt x="4121023" y="2326111"/>
                  <a:pt x="4163200" y="2279984"/>
                </a:cubicBezTo>
                <a:cubicBezTo>
                  <a:pt x="4226464" y="2211453"/>
                  <a:pt x="4240963" y="2096795"/>
                  <a:pt x="4240963" y="1903062"/>
                </a:cubicBezTo>
                <a:cubicBezTo>
                  <a:pt x="4240963" y="1903062"/>
                  <a:pt x="4240963" y="1903062"/>
                  <a:pt x="4240963" y="54035"/>
                </a:cubicBezTo>
                <a:cubicBezTo>
                  <a:pt x="4240963" y="34266"/>
                  <a:pt x="4246235" y="22405"/>
                  <a:pt x="4255461" y="14497"/>
                </a:cubicBezTo>
                <a:cubicBezTo>
                  <a:pt x="4263369" y="5272"/>
                  <a:pt x="4276549" y="0"/>
                  <a:pt x="4295001" y="0"/>
                </a:cubicBezTo>
                <a:cubicBezTo>
                  <a:pt x="4295001" y="0"/>
                  <a:pt x="4295001" y="0"/>
                  <a:pt x="4602098" y="0"/>
                </a:cubicBezTo>
                <a:cubicBezTo>
                  <a:pt x="4621868" y="0"/>
                  <a:pt x="4633730" y="5272"/>
                  <a:pt x="4641638" y="14497"/>
                </a:cubicBezTo>
                <a:cubicBezTo>
                  <a:pt x="4650864" y="22405"/>
                  <a:pt x="4656136" y="34266"/>
                  <a:pt x="4656136" y="54035"/>
                </a:cubicBezTo>
                <a:cubicBezTo>
                  <a:pt x="4656136" y="54035"/>
                  <a:pt x="4656136" y="54035"/>
                  <a:pt x="4656136" y="1904380"/>
                </a:cubicBezTo>
                <a:cubicBezTo>
                  <a:pt x="4656136" y="2153465"/>
                  <a:pt x="4627140" y="2319521"/>
                  <a:pt x="4507201" y="2459220"/>
                </a:cubicBezTo>
                <a:cubicBezTo>
                  <a:pt x="4405714" y="2577832"/>
                  <a:pt x="4239645" y="2646363"/>
                  <a:pt x="3981314" y="2646363"/>
                </a:cubicBezTo>
                <a:cubicBezTo>
                  <a:pt x="3726938" y="2646363"/>
                  <a:pt x="3559550" y="2581786"/>
                  <a:pt x="3447519" y="2459220"/>
                </a:cubicBezTo>
                <a:cubicBezTo>
                  <a:pt x="3340760" y="2341926"/>
                  <a:pt x="3305174" y="2173233"/>
                  <a:pt x="3305174" y="1904380"/>
                </a:cubicBezTo>
                <a:cubicBezTo>
                  <a:pt x="3305174" y="1904380"/>
                  <a:pt x="3305174" y="1904380"/>
                  <a:pt x="3305174" y="54035"/>
                </a:cubicBezTo>
                <a:cubicBezTo>
                  <a:pt x="3305174" y="34266"/>
                  <a:pt x="3310446" y="22405"/>
                  <a:pt x="3318354" y="14497"/>
                </a:cubicBezTo>
                <a:cubicBezTo>
                  <a:pt x="3327580" y="5272"/>
                  <a:pt x="3339442" y="0"/>
                  <a:pt x="3359213" y="0"/>
                </a:cubicBezTo>
                <a:close/>
              </a:path>
            </a:pathLst>
          </a:custGeom>
          <a:solidFill>
            <a:srgbClr val="990000"/>
          </a:solidFill>
          <a:ln>
            <a:noFill/>
          </a:ln>
        </p:spPr>
        <p:txBody>
          <a:bodyPr vert="horz" wrap="square" lIns="91440" tIns="45720" rIns="91440" bIns="45720" numCol="1" anchor="t" anchorCtr="0" compatLnSpc="1">
            <a:prstTxWarp prst="textNoShape">
              <a:avLst/>
            </a:prstTxWarp>
            <a:noAutofit/>
          </a:bodyPr>
          <a:lstStyle/>
          <a:p>
            <a:endParaRPr lang="en-GB" dirty="0"/>
          </a:p>
        </p:txBody>
      </p:sp>
      <p:sp>
        <p:nvSpPr>
          <p:cNvPr id="6" name="Date Placeholder 2">
            <a:extLst>
              <a:ext uri="{FF2B5EF4-FFF2-40B4-BE49-F238E27FC236}">
                <a16:creationId xmlns:a16="http://schemas.microsoft.com/office/drawing/2014/main" id="{AF062B26-8169-4B93-8FD8-CFDB0855A961}"/>
              </a:ext>
            </a:extLst>
          </p:cNvPr>
          <p:cNvSpPr>
            <a:spLocks noGrp="1"/>
          </p:cNvSpPr>
          <p:nvPr>
            <p:ph type="dt" sz="half" idx="10"/>
          </p:nvPr>
        </p:nvSpPr>
        <p:spPr>
          <a:xfrm>
            <a:off x="0" y="6912000"/>
            <a:ext cx="0" cy="0"/>
          </a:xfrm>
          <a:prstGeom prst="rect">
            <a:avLst/>
          </a:prstGeom>
        </p:spPr>
        <p:txBody>
          <a:bodyPr/>
          <a:lstStyle>
            <a:lvl1pPr>
              <a:defRPr>
                <a:noFill/>
              </a:defRPr>
            </a:lvl1pPr>
          </a:lstStyle>
          <a:p>
            <a:endParaRPr lang="en-GB" dirty="0"/>
          </a:p>
        </p:txBody>
      </p:sp>
      <p:sp>
        <p:nvSpPr>
          <p:cNvPr id="7" name="Footer Placeholder 3">
            <a:extLst>
              <a:ext uri="{FF2B5EF4-FFF2-40B4-BE49-F238E27FC236}">
                <a16:creationId xmlns:a16="http://schemas.microsoft.com/office/drawing/2014/main" id="{CA59923C-6F09-424E-AF1E-AC62326A9B2B}"/>
              </a:ext>
            </a:extLst>
          </p:cNvPr>
          <p:cNvSpPr>
            <a:spLocks noGrp="1"/>
          </p:cNvSpPr>
          <p:nvPr>
            <p:ph type="ftr" sz="quarter" idx="11"/>
          </p:nvPr>
        </p:nvSpPr>
        <p:spPr>
          <a:xfrm>
            <a:off x="0" y="6912000"/>
            <a:ext cx="0" cy="0"/>
          </a:xfrm>
        </p:spPr>
        <p:txBody>
          <a:bodyPr/>
          <a:lstStyle>
            <a:lvl1pPr>
              <a:defRPr>
                <a:noFill/>
              </a:defRPr>
            </a:lvl1pPr>
          </a:lstStyle>
          <a:p>
            <a:endParaRPr lang="en-GB" dirty="0"/>
          </a:p>
        </p:txBody>
      </p:sp>
      <p:sp>
        <p:nvSpPr>
          <p:cNvPr id="9" name="Slide Number Placeholder 4">
            <a:extLst>
              <a:ext uri="{FF2B5EF4-FFF2-40B4-BE49-F238E27FC236}">
                <a16:creationId xmlns:a16="http://schemas.microsoft.com/office/drawing/2014/main" id="{4C299FA2-BF46-4410-B2CD-E3C80B7A9893}"/>
              </a:ext>
            </a:extLst>
          </p:cNvPr>
          <p:cNvSpPr>
            <a:spLocks noGrp="1"/>
          </p:cNvSpPr>
          <p:nvPr>
            <p:ph type="sldNum" sz="quarter" idx="12"/>
          </p:nvPr>
        </p:nvSpPr>
        <p:spPr>
          <a:xfrm flipV="1">
            <a:off x="0" y="6912000"/>
            <a:ext cx="0" cy="0"/>
          </a:xfrm>
        </p:spPr>
        <p:txBody>
          <a:bodyPr/>
          <a:lstStyle>
            <a:lvl1pPr>
              <a:defRPr>
                <a:noFill/>
              </a:defRPr>
            </a:lvl1pPr>
          </a:lstStyle>
          <a:p>
            <a:fld id="{24C8C45C-947F-4981-8B3F-4F32E973C901}" type="slidenum">
              <a:rPr lang="en-GB" smtClean="0"/>
              <a:pPr/>
              <a:t>‹#›</a:t>
            </a:fld>
            <a:endParaRPr lang="en-GB" dirty="0"/>
          </a:p>
        </p:txBody>
      </p:sp>
      <p:sp>
        <p:nvSpPr>
          <p:cNvPr id="11" name="Bottom bar">
            <a:extLst>
              <a:ext uri="{FF2B5EF4-FFF2-40B4-BE49-F238E27FC236}">
                <a16:creationId xmlns:a16="http://schemas.microsoft.com/office/drawing/2014/main" id="{495865CE-5BE9-4122-8AB8-48E534DD88F7}"/>
              </a:ext>
            </a:extLst>
          </p:cNvPr>
          <p:cNvSpPr/>
          <p:nvPr userDrawn="1"/>
        </p:nvSpPr>
        <p:spPr bwMode="auto">
          <a:xfrm>
            <a:off x="0" y="6541200"/>
            <a:ext cx="12193200" cy="316800"/>
          </a:xfrm>
          <a:prstGeom prst="rect">
            <a:avLst/>
          </a:prstGeom>
          <a:solidFill>
            <a:srgbClr val="990000"/>
          </a:solidFill>
          <a:ln w="9525" cap="flat" cmpd="sng" algn="ctr">
            <a:no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GB" sz="1600" b="0" i="0" u="none" strike="noStrike" cap="none" normalizeH="0" baseline="0" dirty="0" err="1">
              <a:ln>
                <a:noFill/>
              </a:ln>
              <a:solidFill>
                <a:srgbClr val="FFFFFF"/>
              </a:solidFill>
              <a:effectLst/>
              <a:latin typeface="+mn-lt"/>
              <a:ea typeface="ＭＳ Ｐゴシック" pitchFamily="-80" charset="-128"/>
            </a:endParaRPr>
          </a:p>
        </p:txBody>
      </p:sp>
      <p:sp>
        <p:nvSpPr>
          <p:cNvPr id="12" name="Top bar">
            <a:extLst>
              <a:ext uri="{FF2B5EF4-FFF2-40B4-BE49-F238E27FC236}">
                <a16:creationId xmlns:a16="http://schemas.microsoft.com/office/drawing/2014/main" id="{0D436479-94F3-475C-8F8D-D3CDC81793FD}"/>
              </a:ext>
            </a:extLst>
          </p:cNvPr>
          <p:cNvSpPr/>
          <p:nvPr userDrawn="1"/>
        </p:nvSpPr>
        <p:spPr bwMode="auto">
          <a:xfrm>
            <a:off x="0" y="0"/>
            <a:ext cx="12193200" cy="50400"/>
          </a:xfrm>
          <a:prstGeom prst="rect">
            <a:avLst/>
          </a:prstGeom>
          <a:solidFill>
            <a:srgbClr val="990000"/>
          </a:solidFill>
          <a:ln w="9525" cap="flat" cmpd="sng" algn="ctr">
            <a:no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GB" sz="1600" b="0" i="0" u="none" strike="noStrike" cap="none" normalizeH="0" baseline="0" dirty="0" err="1">
              <a:ln>
                <a:noFill/>
              </a:ln>
              <a:solidFill>
                <a:srgbClr val="FFFFFF"/>
              </a:solidFill>
              <a:effectLst/>
              <a:latin typeface="+mn-lt"/>
              <a:ea typeface="ＭＳ Ｐゴシック" pitchFamily="-80" charset="-128"/>
            </a:endParaRPr>
          </a:p>
        </p:txBody>
      </p:sp>
    </p:spTree>
    <p:extLst>
      <p:ext uri="{BB962C8B-B14F-4D97-AF65-F5344CB8AC3E}">
        <p14:creationId xmlns:p14="http://schemas.microsoft.com/office/powerpoint/2010/main" val="3496376187"/>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FA298-4FCA-AA4B-9055-93E52AFDA9D9}"/>
              </a:ext>
            </a:extLst>
          </p:cNvPr>
          <p:cNvSpPr>
            <a:spLocks noGrp="1"/>
          </p:cNvSpPr>
          <p:nvPr>
            <p:ph type="title"/>
          </p:nvPr>
        </p:nvSpPr>
        <p:spPr/>
        <p:txBody>
          <a:bodyPr/>
          <a:lstStyle/>
          <a:p>
            <a:r>
              <a:rPr lang="en-GB"/>
              <a:t>Click to edit Master title style</a:t>
            </a:r>
            <a:endParaRPr lang="en-DE"/>
          </a:p>
        </p:txBody>
      </p:sp>
      <p:sp>
        <p:nvSpPr>
          <p:cNvPr id="3" name="Content Placeholder 2">
            <a:extLst>
              <a:ext uri="{FF2B5EF4-FFF2-40B4-BE49-F238E27FC236}">
                <a16:creationId xmlns:a16="http://schemas.microsoft.com/office/drawing/2014/main" id="{5A8D543B-A78C-2A4D-B5E6-9A76D575F3B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DE"/>
          </a:p>
        </p:txBody>
      </p:sp>
      <p:sp>
        <p:nvSpPr>
          <p:cNvPr id="4" name="Date Placeholder 3">
            <a:extLst>
              <a:ext uri="{FF2B5EF4-FFF2-40B4-BE49-F238E27FC236}">
                <a16:creationId xmlns:a16="http://schemas.microsoft.com/office/drawing/2014/main" id="{CFBCC72A-C728-1843-B88F-63B52431D146}"/>
              </a:ext>
            </a:extLst>
          </p:cNvPr>
          <p:cNvSpPr>
            <a:spLocks noGrp="1"/>
          </p:cNvSpPr>
          <p:nvPr>
            <p:ph type="dt" sz="half" idx="10"/>
          </p:nvPr>
        </p:nvSpPr>
        <p:spPr/>
        <p:txBody>
          <a:bodyPr/>
          <a:lstStyle/>
          <a:p>
            <a:fld id="{CC9B8F50-5CF8-AD43-AD3F-86A68580E15D}" type="datetimeFigureOut">
              <a:rPr lang="en-DE" smtClean="0"/>
              <a:t>07/11/2025</a:t>
            </a:fld>
            <a:endParaRPr lang="en-DE"/>
          </a:p>
        </p:txBody>
      </p:sp>
      <p:sp>
        <p:nvSpPr>
          <p:cNvPr id="5" name="Footer Placeholder 4">
            <a:extLst>
              <a:ext uri="{FF2B5EF4-FFF2-40B4-BE49-F238E27FC236}">
                <a16:creationId xmlns:a16="http://schemas.microsoft.com/office/drawing/2014/main" id="{CA42BE50-31C9-204A-B19C-78C4E0AD8EFB}"/>
              </a:ext>
            </a:extLst>
          </p:cNvPr>
          <p:cNvSpPr>
            <a:spLocks noGrp="1"/>
          </p:cNvSpPr>
          <p:nvPr>
            <p:ph type="ftr" sz="quarter" idx="11"/>
          </p:nvPr>
        </p:nvSpPr>
        <p:spPr/>
        <p:txBody>
          <a:bodyPr/>
          <a:lstStyle/>
          <a:p>
            <a:endParaRPr lang="en-DE"/>
          </a:p>
        </p:txBody>
      </p:sp>
      <p:sp>
        <p:nvSpPr>
          <p:cNvPr id="6" name="Slide Number Placeholder 5">
            <a:extLst>
              <a:ext uri="{FF2B5EF4-FFF2-40B4-BE49-F238E27FC236}">
                <a16:creationId xmlns:a16="http://schemas.microsoft.com/office/drawing/2014/main" id="{404BF180-E299-D048-B8E7-4B5D90737BDD}"/>
              </a:ext>
            </a:extLst>
          </p:cNvPr>
          <p:cNvSpPr>
            <a:spLocks noGrp="1"/>
          </p:cNvSpPr>
          <p:nvPr>
            <p:ph type="sldNum" sz="quarter" idx="12"/>
          </p:nvPr>
        </p:nvSpPr>
        <p:spPr/>
        <p:txBody>
          <a:bodyPr/>
          <a:lstStyle/>
          <a:p>
            <a:fld id="{16BB0971-E02D-564C-AC6C-D9B91F27ED74}" type="slidenum">
              <a:rPr lang="en-DE" smtClean="0"/>
              <a:t>‹#›</a:t>
            </a:fld>
            <a:endParaRPr lang="en-DE"/>
          </a:p>
        </p:txBody>
      </p:sp>
    </p:spTree>
    <p:extLst>
      <p:ext uri="{BB962C8B-B14F-4D97-AF65-F5344CB8AC3E}">
        <p14:creationId xmlns:p14="http://schemas.microsoft.com/office/powerpoint/2010/main" val="23992034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Front B">
    <p:bg>
      <p:bgRef idx="1001">
        <a:schemeClr val="bg1"/>
      </p:bgRef>
    </p:bg>
    <p:spTree>
      <p:nvGrpSpPr>
        <p:cNvPr id="1" name=""/>
        <p:cNvGrpSpPr/>
        <p:nvPr/>
      </p:nvGrpSpPr>
      <p:grpSpPr>
        <a:xfrm>
          <a:off x="0" y="0"/>
          <a:ext cx="0" cy="0"/>
          <a:chOff x="0" y="0"/>
          <a:chExt cx="0" cy="0"/>
        </a:xfrm>
      </p:grpSpPr>
      <p:sp>
        <p:nvSpPr>
          <p:cNvPr id="114690" name="Rectangle 2"/>
          <p:cNvSpPr>
            <a:spLocks noGrp="1" noChangeArrowheads="1"/>
          </p:cNvSpPr>
          <p:nvPr>
            <p:ph type="ctrTitle"/>
          </p:nvPr>
        </p:nvSpPr>
        <p:spPr>
          <a:xfrm>
            <a:off x="249859" y="3545117"/>
            <a:ext cx="10840028" cy="2706458"/>
          </a:xfrm>
        </p:spPr>
        <p:txBody>
          <a:bodyPr anchor="t" anchorCtr="0"/>
          <a:lstStyle>
            <a:lvl1pPr>
              <a:lnSpc>
                <a:spcPct val="93000"/>
              </a:lnSpc>
              <a:defRPr sz="8000">
                <a:solidFill>
                  <a:schemeClr val="tx1"/>
                </a:solidFill>
              </a:defRPr>
            </a:lvl1pPr>
          </a:lstStyle>
          <a:p>
            <a:pPr lvl="0"/>
            <a:r>
              <a:rPr lang="en-US" noProof="0"/>
              <a:t>Click to edit Master title style</a:t>
            </a:r>
            <a:endParaRPr lang="en-GB" noProof="0" dirty="0"/>
          </a:p>
        </p:txBody>
      </p:sp>
      <p:sp>
        <p:nvSpPr>
          <p:cNvPr id="114691" name="Rectangle 3"/>
          <p:cNvSpPr>
            <a:spLocks noGrp="1" noChangeArrowheads="1"/>
          </p:cNvSpPr>
          <p:nvPr>
            <p:ph type="subTitle" idx="1"/>
          </p:nvPr>
        </p:nvSpPr>
        <p:spPr>
          <a:xfrm>
            <a:off x="247072" y="1704975"/>
            <a:ext cx="10840028" cy="1660654"/>
          </a:xfrm>
        </p:spPr>
        <p:txBody>
          <a:bodyPr anchor="b" anchorCtr="0"/>
          <a:lstStyle>
            <a:lvl1pPr marL="0" indent="0">
              <a:lnSpc>
                <a:spcPct val="110000"/>
              </a:lnSpc>
              <a:spcBef>
                <a:spcPts val="0"/>
              </a:spcBef>
              <a:buFontTx/>
              <a:buNone/>
              <a:defRPr sz="3000">
                <a:solidFill>
                  <a:schemeClr val="tx1"/>
                </a:solidFill>
              </a:defRPr>
            </a:lvl1pPr>
          </a:lstStyle>
          <a:p>
            <a:pPr lvl="0"/>
            <a:r>
              <a:rPr lang="en-US" noProof="0"/>
              <a:t>Click to edit Master subtitle style</a:t>
            </a:r>
            <a:endParaRPr lang="en-GB" noProof="0" dirty="0"/>
          </a:p>
        </p:txBody>
      </p:sp>
      <p:sp>
        <p:nvSpPr>
          <p:cNvPr id="3" name="Footer Placeholder 2">
            <a:extLst>
              <a:ext uri="{FF2B5EF4-FFF2-40B4-BE49-F238E27FC236}">
                <a16:creationId xmlns:a16="http://schemas.microsoft.com/office/drawing/2014/main" id="{71346B4F-F02C-40EC-9B70-932B18214C6A}"/>
              </a:ext>
            </a:extLst>
          </p:cNvPr>
          <p:cNvSpPr>
            <a:spLocks noGrp="1"/>
          </p:cNvSpPr>
          <p:nvPr>
            <p:ph type="ftr" sz="quarter" idx="16"/>
          </p:nvPr>
        </p:nvSpPr>
        <p:spPr/>
        <p:txBody>
          <a:bodyPr/>
          <a:lstStyle/>
          <a:p>
            <a:endParaRPr lang="en-GB" dirty="0"/>
          </a:p>
        </p:txBody>
      </p:sp>
      <p:sp>
        <p:nvSpPr>
          <p:cNvPr id="4" name="Slide Number Placeholder 3">
            <a:extLst>
              <a:ext uri="{FF2B5EF4-FFF2-40B4-BE49-F238E27FC236}">
                <a16:creationId xmlns:a16="http://schemas.microsoft.com/office/drawing/2014/main" id="{FE67EB69-BB5A-407E-BF0A-1CB9B24506D8}"/>
              </a:ext>
            </a:extLst>
          </p:cNvPr>
          <p:cNvSpPr>
            <a:spLocks noGrp="1"/>
          </p:cNvSpPr>
          <p:nvPr>
            <p:ph type="sldNum" sz="quarter" idx="17"/>
          </p:nvPr>
        </p:nvSpPr>
        <p:spPr/>
        <p:txBody>
          <a:bodyPr/>
          <a:lstStyle>
            <a:lvl1pPr>
              <a:defRPr>
                <a:solidFill>
                  <a:schemeClr val="bg1"/>
                </a:solidFill>
              </a:defRPr>
            </a:lvl1pPr>
          </a:lstStyle>
          <a:p>
            <a:fld id="{103EA872-A674-449B-A120-B97244F8E91D}" type="slidenum">
              <a:rPr lang="en-GB" smtClean="0"/>
              <a:pPr/>
              <a:t>‹#›</a:t>
            </a:fld>
            <a:endParaRPr lang="en-GB" dirty="0"/>
          </a:p>
        </p:txBody>
      </p:sp>
    </p:spTree>
    <p:extLst>
      <p:ext uri="{BB962C8B-B14F-4D97-AF65-F5344CB8AC3E}">
        <p14:creationId xmlns:p14="http://schemas.microsoft.com/office/powerpoint/2010/main" val="1225919311"/>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56" userDrawn="1">
          <p15:clr>
            <a:srgbClr val="F26B43"/>
          </p15:clr>
        </p15:guide>
        <p15:guide id="2" pos="6984" userDrawn="1">
          <p15:clr>
            <a:srgbClr val="F26B43"/>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One conten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48A0E3C-0CE1-4BBF-A912-5A81BF3B7BCA}"/>
              </a:ext>
            </a:extLst>
          </p:cNvPr>
          <p:cNvSpPr>
            <a:spLocks noGrp="1"/>
          </p:cNvSpPr>
          <p:nvPr>
            <p:ph type="title"/>
          </p:nvPr>
        </p:nvSpPr>
        <p:spPr/>
        <p:txBody>
          <a:bodyPr/>
          <a:lstStyle/>
          <a:p>
            <a:r>
              <a:rPr lang="en-US"/>
              <a:t>Click to edit Master title style</a:t>
            </a:r>
            <a:endParaRPr lang="en-GB"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 name="Footer Placeholder 1">
            <a:extLst>
              <a:ext uri="{FF2B5EF4-FFF2-40B4-BE49-F238E27FC236}">
                <a16:creationId xmlns:a16="http://schemas.microsoft.com/office/drawing/2014/main" id="{1FCA8860-CDAD-4F91-9292-2B11655C191E}"/>
              </a:ext>
            </a:extLst>
          </p:cNvPr>
          <p:cNvSpPr>
            <a:spLocks noGrp="1"/>
          </p:cNvSpPr>
          <p:nvPr>
            <p:ph type="ftr" sz="quarter" idx="10"/>
          </p:nvPr>
        </p:nvSpPr>
        <p:spPr/>
        <p:txBody>
          <a:bodyPr/>
          <a:lstStyle/>
          <a:p>
            <a:endParaRPr lang="en-GB" dirty="0"/>
          </a:p>
        </p:txBody>
      </p:sp>
      <p:sp>
        <p:nvSpPr>
          <p:cNvPr id="6" name="Slide Number Placeholder 5">
            <a:extLst>
              <a:ext uri="{FF2B5EF4-FFF2-40B4-BE49-F238E27FC236}">
                <a16:creationId xmlns:a16="http://schemas.microsoft.com/office/drawing/2014/main" id="{88C7A21B-9B48-4777-BF0D-9FB95719C2E7}"/>
              </a:ext>
            </a:extLst>
          </p:cNvPr>
          <p:cNvSpPr>
            <a:spLocks noGrp="1"/>
          </p:cNvSpPr>
          <p:nvPr>
            <p:ph type="sldNum" sz="quarter" idx="11"/>
          </p:nvPr>
        </p:nvSpPr>
        <p:spPr/>
        <p:txBody>
          <a:bodyPr/>
          <a:lstStyle/>
          <a:p>
            <a:fld id="{103EA872-A674-449B-A120-B97244F8E91D}" type="slidenum">
              <a:rPr lang="en-GB" smtClean="0"/>
              <a:pPr/>
              <a:t>‹#›</a:t>
            </a:fld>
            <a:endParaRPr lang="en-GB" dirty="0"/>
          </a:p>
        </p:txBody>
      </p:sp>
    </p:spTree>
    <p:extLst>
      <p:ext uri="{BB962C8B-B14F-4D97-AF65-F5344CB8AC3E}">
        <p14:creationId xmlns:p14="http://schemas.microsoft.com/office/powerpoint/2010/main" val="1187774059"/>
      </p:ext>
    </p:extLst>
  </p:cSld>
  <p:clrMapOvr>
    <a:masterClrMapping/>
  </p:clrMapOvr>
  <p:extLst>
    <p:ext uri="{DCECCB84-F9BA-43D5-87BE-67443E8EF086}">
      <p15:sldGuideLst xmlns:p15="http://schemas.microsoft.com/office/powerpoint/2012/main">
        <p15:guide id="1" pos="6984" userDrawn="1">
          <p15:clr>
            <a:srgbClr val="F26B43"/>
          </p15:clr>
        </p15:guide>
        <p15:guide id="2" pos="1117" userDrawn="1">
          <p15:clr>
            <a:srgbClr val="F26B43"/>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5EB1D5E1-0C4E-4A74-BE37-26307F7E2821}"/>
              </a:ext>
            </a:extLst>
          </p:cNvPr>
          <p:cNvSpPr>
            <a:spLocks noGrp="1"/>
          </p:cNvSpPr>
          <p:nvPr>
            <p:ph type="title"/>
          </p:nvPr>
        </p:nvSpPr>
        <p:spPr>
          <a:xfrm>
            <a:off x="1774726" y="426127"/>
            <a:ext cx="9312374" cy="972716"/>
          </a:xfrm>
        </p:spPr>
        <p:txBody>
          <a:bodyPr/>
          <a:lstStyle/>
          <a:p>
            <a:r>
              <a:rPr lang="en-US"/>
              <a:t>Click to edit Master title style</a:t>
            </a:r>
            <a:endParaRPr lang="en-GB" dirty="0"/>
          </a:p>
        </p:txBody>
      </p:sp>
      <p:sp>
        <p:nvSpPr>
          <p:cNvPr id="3" name="Content Placeholder 2"/>
          <p:cNvSpPr>
            <a:spLocks noGrp="1"/>
          </p:cNvSpPr>
          <p:nvPr>
            <p:ph sz="half" idx="1"/>
          </p:nvPr>
        </p:nvSpPr>
        <p:spPr>
          <a:xfrm>
            <a:off x="1774800" y="1706399"/>
            <a:ext cx="4410177" cy="4546800"/>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Content Placeholder 3"/>
          <p:cNvSpPr>
            <a:spLocks noGrp="1"/>
          </p:cNvSpPr>
          <p:nvPr>
            <p:ph sz="half" idx="2"/>
          </p:nvPr>
        </p:nvSpPr>
        <p:spPr>
          <a:xfrm>
            <a:off x="6678001" y="1706399"/>
            <a:ext cx="4409100" cy="4546800"/>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7" name="Footer Placeholder 6">
            <a:extLst>
              <a:ext uri="{FF2B5EF4-FFF2-40B4-BE49-F238E27FC236}">
                <a16:creationId xmlns:a16="http://schemas.microsoft.com/office/drawing/2014/main" id="{02499420-B0E8-4C8A-8C00-E21262271ADD}"/>
              </a:ext>
            </a:extLst>
          </p:cNvPr>
          <p:cNvSpPr>
            <a:spLocks noGrp="1"/>
          </p:cNvSpPr>
          <p:nvPr>
            <p:ph type="ftr" sz="quarter" idx="10"/>
          </p:nvPr>
        </p:nvSpPr>
        <p:spPr/>
        <p:txBody>
          <a:bodyPr/>
          <a:lstStyle/>
          <a:p>
            <a:endParaRPr lang="en-GB" dirty="0"/>
          </a:p>
        </p:txBody>
      </p:sp>
      <p:sp>
        <p:nvSpPr>
          <p:cNvPr id="8" name="Slide Number Placeholder 7">
            <a:extLst>
              <a:ext uri="{FF2B5EF4-FFF2-40B4-BE49-F238E27FC236}">
                <a16:creationId xmlns:a16="http://schemas.microsoft.com/office/drawing/2014/main" id="{E3EE7F0E-E606-41AC-BBBF-B5AECB1112EB}"/>
              </a:ext>
            </a:extLst>
          </p:cNvPr>
          <p:cNvSpPr>
            <a:spLocks noGrp="1"/>
          </p:cNvSpPr>
          <p:nvPr>
            <p:ph type="sldNum" sz="quarter" idx="11"/>
          </p:nvPr>
        </p:nvSpPr>
        <p:spPr/>
        <p:txBody>
          <a:bodyPr/>
          <a:lstStyle/>
          <a:p>
            <a:fld id="{103EA872-A674-449B-A120-B97244F8E91D}" type="slidenum">
              <a:rPr lang="en-GB" smtClean="0"/>
              <a:pPr/>
              <a:t>‹#›</a:t>
            </a:fld>
            <a:endParaRPr lang="en-GB" dirty="0"/>
          </a:p>
        </p:txBody>
      </p:sp>
    </p:spTree>
    <p:extLst>
      <p:ext uri="{BB962C8B-B14F-4D97-AF65-F5344CB8AC3E}">
        <p14:creationId xmlns:p14="http://schemas.microsoft.com/office/powerpoint/2010/main" val="1131213533"/>
      </p:ext>
    </p:extLst>
  </p:cSld>
  <p:clrMapOvr>
    <a:masterClrMapping/>
  </p:clrMapOvr>
  <p:extLst>
    <p:ext uri="{DCECCB84-F9BA-43D5-87BE-67443E8EF086}">
      <p15:sldGuideLst xmlns:p15="http://schemas.microsoft.com/office/powerpoint/2012/main">
        <p15:guide id="1" pos="1118">
          <p15:clr>
            <a:srgbClr val="F26B43"/>
          </p15:clr>
        </p15:guide>
        <p15:guide id="2" pos="3896">
          <p15:clr>
            <a:srgbClr val="F26B43"/>
          </p15:clr>
        </p15:guide>
        <p15:guide id="3" pos="4205">
          <p15:clr>
            <a:srgbClr val="F26B43"/>
          </p15:clr>
        </p15:guide>
        <p15:guide id="4" pos="6984">
          <p15:clr>
            <a:srgbClr val="F26B43"/>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and two pictures">
    <p:spTree>
      <p:nvGrpSpPr>
        <p:cNvPr id="1" name=""/>
        <p:cNvGrpSpPr/>
        <p:nvPr/>
      </p:nvGrpSpPr>
      <p:grpSpPr>
        <a:xfrm>
          <a:off x="0" y="0"/>
          <a:ext cx="0" cy="0"/>
          <a:chOff x="0" y="0"/>
          <a:chExt cx="0" cy="0"/>
        </a:xfrm>
      </p:grpSpPr>
      <p:sp>
        <p:nvSpPr>
          <p:cNvPr id="16" name="Title 15">
            <a:extLst>
              <a:ext uri="{FF2B5EF4-FFF2-40B4-BE49-F238E27FC236}">
                <a16:creationId xmlns:a16="http://schemas.microsoft.com/office/drawing/2014/main" id="{90A2595F-A737-4D92-946C-EC0BBF885334}"/>
              </a:ext>
            </a:extLst>
          </p:cNvPr>
          <p:cNvSpPr>
            <a:spLocks noGrp="1"/>
          </p:cNvSpPr>
          <p:nvPr>
            <p:ph type="title"/>
          </p:nvPr>
        </p:nvSpPr>
        <p:spPr>
          <a:xfrm>
            <a:off x="1774726" y="426127"/>
            <a:ext cx="6048672" cy="972716"/>
          </a:xfrm>
        </p:spPr>
        <p:txBody>
          <a:bodyPr/>
          <a:lstStyle/>
          <a:p>
            <a:r>
              <a:rPr lang="en-US"/>
              <a:t>Click to edit Master title style</a:t>
            </a:r>
            <a:endParaRPr lang="en-GB" dirty="0"/>
          </a:p>
        </p:txBody>
      </p:sp>
      <p:sp>
        <p:nvSpPr>
          <p:cNvPr id="3" name="Content Placeholder 2"/>
          <p:cNvSpPr>
            <a:spLocks noGrp="1"/>
          </p:cNvSpPr>
          <p:nvPr>
            <p:ph idx="1"/>
          </p:nvPr>
        </p:nvSpPr>
        <p:spPr>
          <a:xfrm>
            <a:off x="1774726" y="1706328"/>
            <a:ext cx="6048672" cy="454557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Picture Placeholder 9">
            <a:extLst>
              <a:ext uri="{FF2B5EF4-FFF2-40B4-BE49-F238E27FC236}">
                <a16:creationId xmlns:a16="http://schemas.microsoft.com/office/drawing/2014/main" id="{565D29D0-EA4F-4318-8A82-6C2B200A712B}"/>
              </a:ext>
            </a:extLst>
          </p:cNvPr>
          <p:cNvSpPr>
            <a:spLocks noGrp="1"/>
          </p:cNvSpPr>
          <p:nvPr>
            <p:ph type="pic" sz="quarter" idx="13" hasCustomPrompt="1"/>
          </p:nvPr>
        </p:nvSpPr>
        <p:spPr>
          <a:xfrm>
            <a:off x="8331213" y="849734"/>
            <a:ext cx="3859200" cy="2505600"/>
          </a:xfrm>
        </p:spPr>
        <p:txBody>
          <a:bodyPr/>
          <a:lstStyle>
            <a:lvl1pPr marL="0" indent="0" algn="ctr">
              <a:buNone/>
              <a:defRPr sz="1200"/>
            </a:lvl1pPr>
          </a:lstStyle>
          <a:p>
            <a:r>
              <a:rPr lang="en-GB" dirty="0"/>
              <a:t>Click the placeholder and paste image via Skyfish icon</a:t>
            </a:r>
          </a:p>
        </p:txBody>
      </p:sp>
      <p:sp>
        <p:nvSpPr>
          <p:cNvPr id="12" name="Picture Placeholder 11">
            <a:extLst>
              <a:ext uri="{FF2B5EF4-FFF2-40B4-BE49-F238E27FC236}">
                <a16:creationId xmlns:a16="http://schemas.microsoft.com/office/drawing/2014/main" id="{25B8511D-E10E-40C3-82A6-3DCDC97CF6C2}"/>
              </a:ext>
            </a:extLst>
          </p:cNvPr>
          <p:cNvSpPr>
            <a:spLocks noGrp="1"/>
          </p:cNvSpPr>
          <p:nvPr>
            <p:ph type="pic" sz="quarter" idx="14" hasCustomPrompt="1"/>
          </p:nvPr>
        </p:nvSpPr>
        <p:spPr>
          <a:xfrm>
            <a:off x="8331213" y="3563718"/>
            <a:ext cx="3859200" cy="2505600"/>
          </a:xfrm>
        </p:spPr>
        <p:txBody>
          <a:bodyPr/>
          <a:lstStyle>
            <a:lvl1pPr marL="0" indent="0" algn="ctr">
              <a:buNone/>
              <a:defRPr sz="1200"/>
            </a:lvl1pPr>
          </a:lstStyle>
          <a:p>
            <a:r>
              <a:rPr lang="en-GB" dirty="0"/>
              <a:t>Click the placeholder and paste image via Skyfish icon</a:t>
            </a:r>
          </a:p>
          <a:p>
            <a:endParaRPr lang="en-GB" dirty="0"/>
          </a:p>
        </p:txBody>
      </p:sp>
      <p:sp>
        <p:nvSpPr>
          <p:cNvPr id="2" name="Footer Placeholder 1">
            <a:extLst>
              <a:ext uri="{FF2B5EF4-FFF2-40B4-BE49-F238E27FC236}">
                <a16:creationId xmlns:a16="http://schemas.microsoft.com/office/drawing/2014/main" id="{D2986237-C7E2-4498-82A4-361A340A6504}"/>
              </a:ext>
            </a:extLst>
          </p:cNvPr>
          <p:cNvSpPr>
            <a:spLocks noGrp="1"/>
          </p:cNvSpPr>
          <p:nvPr>
            <p:ph type="ftr" sz="quarter" idx="15"/>
          </p:nvPr>
        </p:nvSpPr>
        <p:spPr/>
        <p:txBody>
          <a:bodyPr/>
          <a:lstStyle/>
          <a:p>
            <a:endParaRPr lang="en-GB" dirty="0"/>
          </a:p>
        </p:txBody>
      </p:sp>
      <p:sp>
        <p:nvSpPr>
          <p:cNvPr id="6" name="Slide Number Placeholder 5">
            <a:extLst>
              <a:ext uri="{FF2B5EF4-FFF2-40B4-BE49-F238E27FC236}">
                <a16:creationId xmlns:a16="http://schemas.microsoft.com/office/drawing/2014/main" id="{21664EEF-2B63-484E-803A-4FCD66F243A5}"/>
              </a:ext>
            </a:extLst>
          </p:cNvPr>
          <p:cNvSpPr>
            <a:spLocks noGrp="1"/>
          </p:cNvSpPr>
          <p:nvPr>
            <p:ph type="sldNum" sz="quarter" idx="16"/>
          </p:nvPr>
        </p:nvSpPr>
        <p:spPr/>
        <p:txBody>
          <a:bodyPr/>
          <a:lstStyle/>
          <a:p>
            <a:fld id="{103EA872-A674-449B-A120-B97244F8E91D}" type="slidenum">
              <a:rPr lang="en-GB" smtClean="0"/>
              <a:pPr/>
              <a:t>‹#›</a:t>
            </a:fld>
            <a:endParaRPr lang="en-GB" dirty="0"/>
          </a:p>
        </p:txBody>
      </p:sp>
    </p:spTree>
    <p:extLst>
      <p:ext uri="{BB962C8B-B14F-4D97-AF65-F5344CB8AC3E}">
        <p14:creationId xmlns:p14="http://schemas.microsoft.com/office/powerpoint/2010/main" val="3922670733"/>
      </p:ext>
    </p:extLst>
  </p:cSld>
  <p:clrMapOvr>
    <a:masterClrMapping/>
  </p:clrMapOvr>
  <p:extLst>
    <p:ext uri="{DCECCB84-F9BA-43D5-87BE-67443E8EF086}">
      <p15:sldGuideLst xmlns:p15="http://schemas.microsoft.com/office/powerpoint/2012/main">
        <p15:guide id="1" pos="4927" userDrawn="1">
          <p15:clr>
            <a:srgbClr val="F26B43"/>
          </p15:clr>
        </p15:guide>
        <p15:guide id="2" pos="5247" userDrawn="1">
          <p15:clr>
            <a:srgbClr val="F26B43"/>
          </p15:clr>
        </p15:guide>
        <p15:guide id="3" pos="1117" userDrawn="1">
          <p15:clr>
            <a:srgbClr val="F26B43"/>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pictures and text">
    <p:spTree>
      <p:nvGrpSpPr>
        <p:cNvPr id="1" name=""/>
        <p:cNvGrpSpPr/>
        <p:nvPr/>
      </p:nvGrpSpPr>
      <p:grpSpPr>
        <a:xfrm>
          <a:off x="0" y="0"/>
          <a:ext cx="0" cy="0"/>
          <a:chOff x="0" y="0"/>
          <a:chExt cx="0" cy="0"/>
        </a:xfrm>
      </p:grpSpPr>
      <p:sp>
        <p:nvSpPr>
          <p:cNvPr id="18" name="Title 17">
            <a:extLst>
              <a:ext uri="{FF2B5EF4-FFF2-40B4-BE49-F238E27FC236}">
                <a16:creationId xmlns:a16="http://schemas.microsoft.com/office/drawing/2014/main" id="{92213382-11A1-48CE-B0A0-D8A7D26861FB}"/>
              </a:ext>
            </a:extLst>
          </p:cNvPr>
          <p:cNvSpPr>
            <a:spLocks noGrp="1"/>
          </p:cNvSpPr>
          <p:nvPr>
            <p:ph type="title"/>
          </p:nvPr>
        </p:nvSpPr>
        <p:spPr>
          <a:xfrm>
            <a:off x="4221360" y="426127"/>
            <a:ext cx="6865740" cy="972716"/>
          </a:xfrm>
        </p:spPr>
        <p:txBody>
          <a:bodyPr/>
          <a:lstStyle/>
          <a:p>
            <a:r>
              <a:rPr lang="en-US"/>
              <a:t>Click to edit Master title style</a:t>
            </a:r>
            <a:endParaRPr lang="en-GB" dirty="0"/>
          </a:p>
        </p:txBody>
      </p:sp>
      <p:sp>
        <p:nvSpPr>
          <p:cNvPr id="3" name="Content Placeholder 2"/>
          <p:cNvSpPr>
            <a:spLocks noGrp="1"/>
          </p:cNvSpPr>
          <p:nvPr>
            <p:ph idx="1"/>
          </p:nvPr>
        </p:nvSpPr>
        <p:spPr>
          <a:xfrm>
            <a:off x="4221360" y="1706328"/>
            <a:ext cx="6865740" cy="454557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0" name="Picture Placeholder 9">
            <a:extLst>
              <a:ext uri="{FF2B5EF4-FFF2-40B4-BE49-F238E27FC236}">
                <a16:creationId xmlns:a16="http://schemas.microsoft.com/office/drawing/2014/main" id="{565D29D0-EA4F-4318-8A82-6C2B200A712B}"/>
              </a:ext>
            </a:extLst>
          </p:cNvPr>
          <p:cNvSpPr>
            <a:spLocks noGrp="1"/>
          </p:cNvSpPr>
          <p:nvPr>
            <p:ph type="pic" sz="quarter" idx="13" hasCustomPrompt="1"/>
          </p:nvPr>
        </p:nvSpPr>
        <p:spPr>
          <a:xfrm>
            <a:off x="-1" y="1314523"/>
            <a:ext cx="3708000" cy="2455200"/>
          </a:xfrm>
        </p:spPr>
        <p:txBody>
          <a:bodyPr/>
          <a:lstStyle>
            <a:lvl1pPr marL="0" indent="0" algn="ctr">
              <a:buNone/>
              <a:defRPr sz="1200"/>
            </a:lvl1pPr>
          </a:lstStyle>
          <a:p>
            <a:r>
              <a:rPr lang="en-GB" dirty="0"/>
              <a:t>Click the placeholder and paste image via Skyfish icon</a:t>
            </a:r>
          </a:p>
        </p:txBody>
      </p:sp>
      <p:sp>
        <p:nvSpPr>
          <p:cNvPr id="12" name="Picture Placeholder 11">
            <a:extLst>
              <a:ext uri="{FF2B5EF4-FFF2-40B4-BE49-F238E27FC236}">
                <a16:creationId xmlns:a16="http://schemas.microsoft.com/office/drawing/2014/main" id="{25B8511D-E10E-40C3-82A6-3DCDC97CF6C2}"/>
              </a:ext>
            </a:extLst>
          </p:cNvPr>
          <p:cNvSpPr>
            <a:spLocks noGrp="1"/>
          </p:cNvSpPr>
          <p:nvPr>
            <p:ph type="pic" sz="quarter" idx="14" hasCustomPrompt="1"/>
          </p:nvPr>
        </p:nvSpPr>
        <p:spPr>
          <a:xfrm>
            <a:off x="-1" y="3968153"/>
            <a:ext cx="3708000" cy="2455200"/>
          </a:xfrm>
        </p:spPr>
        <p:txBody>
          <a:bodyPr/>
          <a:lstStyle>
            <a:lvl1pPr marL="0" indent="0" algn="ctr">
              <a:buNone/>
              <a:defRPr sz="1200"/>
            </a:lvl1pPr>
          </a:lstStyle>
          <a:p>
            <a:r>
              <a:rPr lang="en-GB" dirty="0"/>
              <a:t>Click the placeholder and paste image via Skyfish icon</a:t>
            </a:r>
          </a:p>
          <a:p>
            <a:endParaRPr lang="en-GB" dirty="0"/>
          </a:p>
        </p:txBody>
      </p:sp>
      <p:sp>
        <p:nvSpPr>
          <p:cNvPr id="2" name="Footer Placeholder 1">
            <a:extLst>
              <a:ext uri="{FF2B5EF4-FFF2-40B4-BE49-F238E27FC236}">
                <a16:creationId xmlns:a16="http://schemas.microsoft.com/office/drawing/2014/main" id="{AE26B732-1A52-4AA9-89FC-8FC5439E40DC}"/>
              </a:ext>
            </a:extLst>
          </p:cNvPr>
          <p:cNvSpPr>
            <a:spLocks noGrp="1"/>
          </p:cNvSpPr>
          <p:nvPr>
            <p:ph type="ftr" sz="quarter" idx="15"/>
          </p:nvPr>
        </p:nvSpPr>
        <p:spPr/>
        <p:txBody>
          <a:bodyPr/>
          <a:lstStyle/>
          <a:p>
            <a:endParaRPr lang="en-GB" dirty="0"/>
          </a:p>
        </p:txBody>
      </p:sp>
      <p:sp>
        <p:nvSpPr>
          <p:cNvPr id="6" name="Slide Number Placeholder 5">
            <a:extLst>
              <a:ext uri="{FF2B5EF4-FFF2-40B4-BE49-F238E27FC236}">
                <a16:creationId xmlns:a16="http://schemas.microsoft.com/office/drawing/2014/main" id="{3B25D0DC-E43F-43DA-AA0F-C0C54C8939F7}"/>
              </a:ext>
            </a:extLst>
          </p:cNvPr>
          <p:cNvSpPr>
            <a:spLocks noGrp="1"/>
          </p:cNvSpPr>
          <p:nvPr>
            <p:ph type="sldNum" sz="quarter" idx="16"/>
          </p:nvPr>
        </p:nvSpPr>
        <p:spPr/>
        <p:txBody>
          <a:bodyPr/>
          <a:lstStyle/>
          <a:p>
            <a:fld id="{103EA872-A674-449B-A120-B97244F8E91D}" type="slidenum">
              <a:rPr lang="en-GB" smtClean="0"/>
              <a:pPr/>
              <a:t>‹#›</a:t>
            </a:fld>
            <a:endParaRPr lang="en-GB" dirty="0"/>
          </a:p>
        </p:txBody>
      </p:sp>
    </p:spTree>
    <p:extLst>
      <p:ext uri="{BB962C8B-B14F-4D97-AF65-F5344CB8AC3E}">
        <p14:creationId xmlns:p14="http://schemas.microsoft.com/office/powerpoint/2010/main" val="1283562364"/>
      </p:ext>
    </p:extLst>
  </p:cSld>
  <p:clrMapOvr>
    <a:masterClrMapping/>
  </p:clrMapOvr>
  <p:extLst>
    <p:ext uri="{DCECCB84-F9BA-43D5-87BE-67443E8EF086}">
      <p15:sldGuideLst xmlns:p15="http://schemas.microsoft.com/office/powerpoint/2012/main">
        <p15:guide id="1" pos="6984" userDrawn="1">
          <p15:clr>
            <a:srgbClr val="F26B43"/>
          </p15:clr>
        </p15:guide>
        <p15:guide id="2" pos="2660" userDrawn="1">
          <p15:clr>
            <a:srgbClr val="F26B43"/>
          </p15:clr>
        </p15:guide>
        <p15:guide id="3" pos="2335" userDrawn="1">
          <p15:clr>
            <a:srgbClr val="F26B43"/>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hree columns">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953C3-F3F7-4638-96F8-7CF20CB55E0C}"/>
              </a:ext>
            </a:extLst>
          </p:cNvPr>
          <p:cNvSpPr>
            <a:spLocks noGrp="1"/>
          </p:cNvSpPr>
          <p:nvPr>
            <p:ph type="title" hasCustomPrompt="1"/>
          </p:nvPr>
        </p:nvSpPr>
        <p:spPr>
          <a:xfrm>
            <a:off x="247650" y="980727"/>
            <a:ext cx="3740400" cy="418115"/>
          </a:xfrm>
        </p:spPr>
        <p:txBody>
          <a:bodyPr/>
          <a:lstStyle>
            <a:lvl1pPr>
              <a:defRPr sz="2400"/>
            </a:lvl1pPr>
          </a:lstStyle>
          <a:p>
            <a:r>
              <a:rPr lang="en-GB" dirty="0"/>
              <a:t>Click to add title one line</a:t>
            </a:r>
          </a:p>
        </p:txBody>
      </p:sp>
      <p:sp>
        <p:nvSpPr>
          <p:cNvPr id="15" name="Content Placeholder 2">
            <a:extLst>
              <a:ext uri="{FF2B5EF4-FFF2-40B4-BE49-F238E27FC236}">
                <a16:creationId xmlns:a16="http://schemas.microsoft.com/office/drawing/2014/main" id="{CC0DB591-4602-46B3-B1C3-1E64148AB9B7}"/>
              </a:ext>
            </a:extLst>
          </p:cNvPr>
          <p:cNvSpPr>
            <a:spLocks noGrp="1"/>
          </p:cNvSpPr>
          <p:nvPr>
            <p:ph idx="1"/>
          </p:nvPr>
        </p:nvSpPr>
        <p:spPr>
          <a:xfrm>
            <a:off x="247650" y="4407150"/>
            <a:ext cx="3740400" cy="1844425"/>
          </a:xfrm>
        </p:spPr>
        <p:txBody>
          <a:bodyPr/>
          <a:lstStyle>
            <a:lvl1pPr>
              <a:defRPr sz="12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19" name="Text Placeholder 18">
            <a:extLst>
              <a:ext uri="{FF2B5EF4-FFF2-40B4-BE49-F238E27FC236}">
                <a16:creationId xmlns:a16="http://schemas.microsoft.com/office/drawing/2014/main" id="{68416079-1CFC-426F-A6ED-5AB355FC545F}"/>
              </a:ext>
            </a:extLst>
          </p:cNvPr>
          <p:cNvSpPr>
            <a:spLocks noGrp="1"/>
          </p:cNvSpPr>
          <p:nvPr>
            <p:ph type="body" sz="quarter" idx="21" hasCustomPrompt="1"/>
          </p:nvPr>
        </p:nvSpPr>
        <p:spPr>
          <a:xfrm>
            <a:off x="4222750" y="979200"/>
            <a:ext cx="3740400" cy="417767"/>
          </a:xfrm>
        </p:spPr>
        <p:txBody>
          <a:bodyPr anchor="b" anchorCtr="0"/>
          <a:lstStyle>
            <a:lvl1pPr marL="0" indent="0">
              <a:buNone/>
              <a:defRPr sz="2400" b="1"/>
            </a:lvl1pPr>
            <a:lvl2pPr marL="0" indent="0">
              <a:buNone/>
              <a:defRPr sz="2400" b="1"/>
            </a:lvl2pPr>
            <a:lvl3pPr marL="0" indent="0">
              <a:buNone/>
              <a:defRPr sz="2400" b="1"/>
            </a:lvl3pPr>
            <a:lvl4pPr marL="0" indent="0">
              <a:buNone/>
              <a:defRPr sz="2400" b="1"/>
            </a:lvl4pPr>
            <a:lvl5pPr marL="0" indent="0">
              <a:buNone/>
              <a:defRPr sz="2400" b="1"/>
            </a:lvl5pPr>
          </a:lstStyle>
          <a:p>
            <a:pPr lvl="0"/>
            <a:r>
              <a:rPr lang="en-GB" dirty="0"/>
              <a:t>Click to add title one line</a:t>
            </a:r>
          </a:p>
        </p:txBody>
      </p:sp>
      <p:sp>
        <p:nvSpPr>
          <p:cNvPr id="21" name="Content Placeholder 20">
            <a:extLst>
              <a:ext uri="{FF2B5EF4-FFF2-40B4-BE49-F238E27FC236}">
                <a16:creationId xmlns:a16="http://schemas.microsoft.com/office/drawing/2014/main" id="{D358873C-68BF-4E89-B536-B3248F2B25FE}"/>
              </a:ext>
            </a:extLst>
          </p:cNvPr>
          <p:cNvSpPr>
            <a:spLocks noGrp="1"/>
          </p:cNvSpPr>
          <p:nvPr>
            <p:ph sz="quarter" idx="22"/>
          </p:nvPr>
        </p:nvSpPr>
        <p:spPr>
          <a:xfrm>
            <a:off x="4222750" y="4406899"/>
            <a:ext cx="3740401" cy="1844675"/>
          </a:xfrm>
        </p:spPr>
        <p:txBody>
          <a:bodyPr/>
          <a:lstStyle>
            <a:lvl1pPr>
              <a:defRPr sz="12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23" name="Text Placeholder 22">
            <a:extLst>
              <a:ext uri="{FF2B5EF4-FFF2-40B4-BE49-F238E27FC236}">
                <a16:creationId xmlns:a16="http://schemas.microsoft.com/office/drawing/2014/main" id="{69A0E900-1FE2-4CC1-B435-93F3A1189356}"/>
              </a:ext>
            </a:extLst>
          </p:cNvPr>
          <p:cNvSpPr>
            <a:spLocks noGrp="1"/>
          </p:cNvSpPr>
          <p:nvPr>
            <p:ph type="body" sz="quarter" idx="23" hasCustomPrompt="1"/>
          </p:nvPr>
        </p:nvSpPr>
        <p:spPr>
          <a:xfrm>
            <a:off x="8197850" y="979200"/>
            <a:ext cx="3740400" cy="417767"/>
          </a:xfrm>
        </p:spPr>
        <p:txBody>
          <a:bodyPr anchor="b" anchorCtr="0"/>
          <a:lstStyle>
            <a:lvl1pPr marL="0" indent="0">
              <a:buNone/>
              <a:defRPr sz="2400" b="1"/>
            </a:lvl1pPr>
            <a:lvl2pPr marL="0" indent="0">
              <a:buNone/>
              <a:defRPr sz="2400" b="1"/>
            </a:lvl2pPr>
            <a:lvl3pPr marL="0" indent="0">
              <a:buNone/>
              <a:defRPr sz="2400" b="1"/>
            </a:lvl3pPr>
            <a:lvl4pPr marL="0" indent="0">
              <a:buNone/>
              <a:defRPr sz="2400" b="1"/>
            </a:lvl4pPr>
            <a:lvl5pPr marL="0" indent="0">
              <a:buNone/>
              <a:defRPr sz="2400" b="1"/>
            </a:lvl5pPr>
          </a:lstStyle>
          <a:p>
            <a:pPr lvl="0"/>
            <a:r>
              <a:rPr lang="en-GB" dirty="0"/>
              <a:t>Click to add title one line</a:t>
            </a:r>
          </a:p>
        </p:txBody>
      </p:sp>
      <p:sp>
        <p:nvSpPr>
          <p:cNvPr id="25" name="Content Placeholder 24">
            <a:extLst>
              <a:ext uri="{FF2B5EF4-FFF2-40B4-BE49-F238E27FC236}">
                <a16:creationId xmlns:a16="http://schemas.microsoft.com/office/drawing/2014/main" id="{E094886A-F110-4851-B1DA-8DFC40D509F8}"/>
              </a:ext>
            </a:extLst>
          </p:cNvPr>
          <p:cNvSpPr>
            <a:spLocks noGrp="1"/>
          </p:cNvSpPr>
          <p:nvPr>
            <p:ph sz="quarter" idx="24"/>
          </p:nvPr>
        </p:nvSpPr>
        <p:spPr>
          <a:xfrm>
            <a:off x="8197850" y="4406899"/>
            <a:ext cx="3740400" cy="1844675"/>
          </a:xfrm>
        </p:spPr>
        <p:txBody>
          <a:bodyPr/>
          <a:lstStyle>
            <a:lvl1pPr>
              <a:defRPr sz="1200"/>
            </a:lvl1pPr>
            <a:lvl2pPr>
              <a:defRPr sz="12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9" name="Picture Placeholder 8">
            <a:extLst>
              <a:ext uri="{FF2B5EF4-FFF2-40B4-BE49-F238E27FC236}">
                <a16:creationId xmlns:a16="http://schemas.microsoft.com/office/drawing/2014/main" id="{91B02311-54A6-4455-B615-BBCA0DA742E4}"/>
              </a:ext>
            </a:extLst>
          </p:cNvPr>
          <p:cNvSpPr>
            <a:spLocks noGrp="1"/>
          </p:cNvSpPr>
          <p:nvPr>
            <p:ph type="pic" sz="quarter" idx="18" hasCustomPrompt="1"/>
          </p:nvPr>
        </p:nvSpPr>
        <p:spPr>
          <a:xfrm>
            <a:off x="247650" y="1546282"/>
            <a:ext cx="3740400" cy="2664000"/>
          </a:xfrm>
        </p:spPr>
        <p:txBody>
          <a:bodyPr/>
          <a:lstStyle>
            <a:lvl1pPr marL="0" indent="0" algn="ctr">
              <a:buNone/>
              <a:defRPr sz="1200"/>
            </a:lvl1pPr>
          </a:lstStyle>
          <a:p>
            <a:r>
              <a:rPr lang="en-GB" dirty="0"/>
              <a:t>Click the placeholder and paste image via Skyfish icon</a:t>
            </a:r>
          </a:p>
        </p:txBody>
      </p:sp>
      <p:sp>
        <p:nvSpPr>
          <p:cNvPr id="13" name="Picture Placeholder 8">
            <a:extLst>
              <a:ext uri="{FF2B5EF4-FFF2-40B4-BE49-F238E27FC236}">
                <a16:creationId xmlns:a16="http://schemas.microsoft.com/office/drawing/2014/main" id="{710A5827-3485-49A0-81F0-FF89EE34B804}"/>
              </a:ext>
            </a:extLst>
          </p:cNvPr>
          <p:cNvSpPr>
            <a:spLocks noGrp="1"/>
          </p:cNvSpPr>
          <p:nvPr>
            <p:ph type="pic" sz="quarter" idx="19" hasCustomPrompt="1"/>
          </p:nvPr>
        </p:nvSpPr>
        <p:spPr>
          <a:xfrm>
            <a:off x="4223149" y="1548581"/>
            <a:ext cx="3740400" cy="2664000"/>
          </a:xfrm>
        </p:spPr>
        <p:txBody>
          <a:bodyPr/>
          <a:lstStyle>
            <a:lvl1pPr marL="0" indent="0" algn="ctr">
              <a:buNone/>
              <a:defRPr sz="1200"/>
            </a:lvl1pPr>
          </a:lstStyle>
          <a:p>
            <a:r>
              <a:rPr lang="en-GB" dirty="0"/>
              <a:t>Click the placeholder and paste image via Skyfish icon</a:t>
            </a:r>
          </a:p>
        </p:txBody>
      </p:sp>
      <p:sp>
        <p:nvSpPr>
          <p:cNvPr id="14" name="Picture Placeholder 8">
            <a:extLst>
              <a:ext uri="{FF2B5EF4-FFF2-40B4-BE49-F238E27FC236}">
                <a16:creationId xmlns:a16="http://schemas.microsoft.com/office/drawing/2014/main" id="{E27B0558-FCB8-4A55-9BA9-182DFF0387F4}"/>
              </a:ext>
            </a:extLst>
          </p:cNvPr>
          <p:cNvSpPr>
            <a:spLocks noGrp="1"/>
          </p:cNvSpPr>
          <p:nvPr>
            <p:ph type="pic" sz="quarter" idx="20" hasCustomPrompt="1"/>
          </p:nvPr>
        </p:nvSpPr>
        <p:spPr>
          <a:xfrm>
            <a:off x="8198648" y="1546282"/>
            <a:ext cx="3740400" cy="2664000"/>
          </a:xfrm>
        </p:spPr>
        <p:txBody>
          <a:bodyPr/>
          <a:lstStyle>
            <a:lvl1pPr marL="0" indent="0" algn="ctr">
              <a:buNone/>
              <a:defRPr sz="1200"/>
            </a:lvl1pPr>
          </a:lstStyle>
          <a:p>
            <a:r>
              <a:rPr lang="en-GB" dirty="0"/>
              <a:t>Click the placeholder and paste image via Skyfish icon</a:t>
            </a:r>
          </a:p>
        </p:txBody>
      </p:sp>
      <p:sp>
        <p:nvSpPr>
          <p:cNvPr id="3" name="Footer Placeholder 2">
            <a:extLst>
              <a:ext uri="{FF2B5EF4-FFF2-40B4-BE49-F238E27FC236}">
                <a16:creationId xmlns:a16="http://schemas.microsoft.com/office/drawing/2014/main" id="{71346B4F-F02C-40EC-9B70-932B18214C6A}"/>
              </a:ext>
            </a:extLst>
          </p:cNvPr>
          <p:cNvSpPr>
            <a:spLocks noGrp="1"/>
          </p:cNvSpPr>
          <p:nvPr>
            <p:ph type="ftr" sz="quarter" idx="16"/>
          </p:nvPr>
        </p:nvSpPr>
        <p:spPr/>
        <p:txBody>
          <a:bodyPr/>
          <a:lstStyle/>
          <a:p>
            <a:endParaRPr lang="en-GB" dirty="0"/>
          </a:p>
        </p:txBody>
      </p:sp>
      <p:sp>
        <p:nvSpPr>
          <p:cNvPr id="4" name="Slide Number Placeholder 3">
            <a:extLst>
              <a:ext uri="{FF2B5EF4-FFF2-40B4-BE49-F238E27FC236}">
                <a16:creationId xmlns:a16="http://schemas.microsoft.com/office/drawing/2014/main" id="{FE67EB69-BB5A-407E-BF0A-1CB9B24506D8}"/>
              </a:ext>
            </a:extLst>
          </p:cNvPr>
          <p:cNvSpPr>
            <a:spLocks noGrp="1"/>
          </p:cNvSpPr>
          <p:nvPr>
            <p:ph type="sldNum" sz="quarter" idx="17"/>
          </p:nvPr>
        </p:nvSpPr>
        <p:spPr/>
        <p:txBody>
          <a:bodyPr/>
          <a:lstStyle>
            <a:lvl1pPr>
              <a:defRPr>
                <a:solidFill>
                  <a:schemeClr val="bg1"/>
                </a:solidFill>
              </a:defRPr>
            </a:lvl1pPr>
          </a:lstStyle>
          <a:p>
            <a:fld id="{103EA872-A674-449B-A120-B97244F8E91D}" type="slidenum">
              <a:rPr lang="en-GB" smtClean="0"/>
              <a:pPr/>
              <a:t>‹#›</a:t>
            </a:fld>
            <a:endParaRPr lang="en-GB" dirty="0"/>
          </a:p>
        </p:txBody>
      </p:sp>
    </p:spTree>
    <p:extLst>
      <p:ext uri="{BB962C8B-B14F-4D97-AF65-F5344CB8AC3E}">
        <p14:creationId xmlns:p14="http://schemas.microsoft.com/office/powerpoint/2010/main" val="1886374073"/>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15:guide id="1" pos="156">
          <p15:clr>
            <a:srgbClr val="F26B43"/>
          </p15:clr>
        </p15:guide>
        <p15:guide id="2" pos="7522" userDrawn="1">
          <p15:clr>
            <a:srgbClr val="F26B43"/>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Kun titel">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297DEAA-3B7B-49C7-8C28-3F21F36A93D7}"/>
              </a:ext>
            </a:extLst>
          </p:cNvPr>
          <p:cNvSpPr>
            <a:spLocks noGrp="1"/>
          </p:cNvSpPr>
          <p:nvPr>
            <p:ph type="title"/>
          </p:nvPr>
        </p:nvSpPr>
        <p:spPr/>
        <p:txBody>
          <a:bodyPr/>
          <a:lstStyle/>
          <a:p>
            <a:r>
              <a:rPr lang="en-US"/>
              <a:t>Click to edit Master title style</a:t>
            </a:r>
            <a:endParaRPr lang="en-GB" dirty="0"/>
          </a:p>
        </p:txBody>
      </p:sp>
      <p:sp>
        <p:nvSpPr>
          <p:cNvPr id="2" name="Footer Placeholder 1">
            <a:extLst>
              <a:ext uri="{FF2B5EF4-FFF2-40B4-BE49-F238E27FC236}">
                <a16:creationId xmlns:a16="http://schemas.microsoft.com/office/drawing/2014/main" id="{51F74546-9D06-4CF7-806D-E04B043BF5A5}"/>
              </a:ext>
            </a:extLst>
          </p:cNvPr>
          <p:cNvSpPr>
            <a:spLocks noGrp="1"/>
          </p:cNvSpPr>
          <p:nvPr>
            <p:ph type="ftr" sz="quarter" idx="10"/>
          </p:nvPr>
        </p:nvSpPr>
        <p:spPr/>
        <p:txBody>
          <a:bodyPr/>
          <a:lstStyle/>
          <a:p>
            <a:endParaRPr lang="en-GB" dirty="0"/>
          </a:p>
        </p:txBody>
      </p:sp>
      <p:sp>
        <p:nvSpPr>
          <p:cNvPr id="6" name="Slide Number Placeholder 5">
            <a:extLst>
              <a:ext uri="{FF2B5EF4-FFF2-40B4-BE49-F238E27FC236}">
                <a16:creationId xmlns:a16="http://schemas.microsoft.com/office/drawing/2014/main" id="{42F53AB3-8AAF-469F-AD3F-AE5E1A39D7C8}"/>
              </a:ext>
            </a:extLst>
          </p:cNvPr>
          <p:cNvSpPr>
            <a:spLocks noGrp="1"/>
          </p:cNvSpPr>
          <p:nvPr>
            <p:ph type="sldNum" sz="quarter" idx="11"/>
          </p:nvPr>
        </p:nvSpPr>
        <p:spPr/>
        <p:txBody>
          <a:bodyPr/>
          <a:lstStyle/>
          <a:p>
            <a:fld id="{103EA872-A674-449B-A120-B97244F8E91D}" type="slidenum">
              <a:rPr lang="en-GB" smtClean="0"/>
              <a:pPr/>
              <a:t>‹#›</a:t>
            </a:fld>
            <a:endParaRPr lang="en-GB" dirty="0"/>
          </a:p>
        </p:txBody>
      </p:sp>
    </p:spTree>
    <p:extLst>
      <p:ext uri="{BB962C8B-B14F-4D97-AF65-F5344CB8AC3E}">
        <p14:creationId xmlns:p14="http://schemas.microsoft.com/office/powerpoint/2010/main" val="120845512"/>
      </p:ext>
    </p:extLst>
  </p:cSld>
  <p:clrMapOvr>
    <a:masterClrMapping/>
  </p:clrMapOvr>
  <p:extLst>
    <p:ext uri="{DCECCB84-F9BA-43D5-87BE-67443E8EF086}">
      <p15:sldGuideLst xmlns:p15="http://schemas.microsoft.com/office/powerpoint/2012/main">
        <p15:guide id="1" pos="1117" userDrawn="1">
          <p15:clr>
            <a:srgbClr val="F26B43"/>
          </p15:clr>
        </p15:guide>
        <p15:guide id="2" pos="6984" userDrawn="1">
          <p15:clr>
            <a:srgbClr val="F26B43"/>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Logo og footers">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3AE75ABF-082F-4A38-B952-09157E37A81A}"/>
              </a:ext>
            </a:extLst>
          </p:cNvPr>
          <p:cNvSpPr>
            <a:spLocks noGrp="1"/>
          </p:cNvSpPr>
          <p:nvPr>
            <p:ph type="ftr" sz="quarter" idx="10"/>
          </p:nvPr>
        </p:nvSpPr>
        <p:spPr/>
        <p:txBody>
          <a:bodyPr/>
          <a:lstStyle/>
          <a:p>
            <a:endParaRPr lang="en-GB" dirty="0"/>
          </a:p>
        </p:txBody>
      </p:sp>
      <p:sp>
        <p:nvSpPr>
          <p:cNvPr id="5" name="Slide Number Placeholder 4">
            <a:extLst>
              <a:ext uri="{FF2B5EF4-FFF2-40B4-BE49-F238E27FC236}">
                <a16:creationId xmlns:a16="http://schemas.microsoft.com/office/drawing/2014/main" id="{D0A39F3A-7714-4FD6-9132-D60FFA220D98}"/>
              </a:ext>
            </a:extLst>
          </p:cNvPr>
          <p:cNvSpPr>
            <a:spLocks noGrp="1"/>
          </p:cNvSpPr>
          <p:nvPr>
            <p:ph type="sldNum" sz="quarter" idx="11"/>
          </p:nvPr>
        </p:nvSpPr>
        <p:spPr/>
        <p:txBody>
          <a:bodyPr/>
          <a:lstStyle/>
          <a:p>
            <a:fld id="{103EA872-A674-449B-A120-B97244F8E91D}" type="slidenum">
              <a:rPr lang="en-GB" smtClean="0"/>
              <a:pPr/>
              <a:t>‹#›</a:t>
            </a:fld>
            <a:endParaRPr lang="en-GB" dirty="0"/>
          </a:p>
        </p:txBody>
      </p:sp>
    </p:spTree>
    <p:extLst>
      <p:ext uri="{BB962C8B-B14F-4D97-AF65-F5344CB8AC3E}">
        <p14:creationId xmlns:p14="http://schemas.microsoft.com/office/powerpoint/2010/main" val="26692647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9" name="Logo color">
            <a:extLst>
              <a:ext uri="{FF2B5EF4-FFF2-40B4-BE49-F238E27FC236}">
                <a16:creationId xmlns:a16="http://schemas.microsoft.com/office/drawing/2014/main" id="{ADC92552-7939-46C1-AAFE-B97F51EBFFE9}"/>
              </a:ext>
            </a:extLst>
          </p:cNvPr>
          <p:cNvSpPr>
            <a:spLocks noChangeAspect="1"/>
          </p:cNvSpPr>
          <p:nvPr userDrawn="1">
            <p:custDataLst>
              <p:tags r:id="rId14"/>
            </p:custDataLst>
          </p:nvPr>
        </p:nvSpPr>
        <p:spPr bwMode="auto">
          <a:xfrm>
            <a:off x="252000" y="252000"/>
            <a:ext cx="419611" cy="612000"/>
          </a:xfrm>
          <a:custGeom>
            <a:avLst/>
            <a:gdLst>
              <a:gd name="connsiteX0" fmla="*/ 1050029 w 4933949"/>
              <a:gd name="connsiteY0" fmla="*/ 6094413 h 7196138"/>
              <a:gd name="connsiteX1" fmla="*/ 3883920 w 4933949"/>
              <a:gd name="connsiteY1" fmla="*/ 6094413 h 7196138"/>
              <a:gd name="connsiteX2" fmla="*/ 4933949 w 4933949"/>
              <a:gd name="connsiteY2" fmla="*/ 6645934 h 7196138"/>
              <a:gd name="connsiteX3" fmla="*/ 3883920 w 4933949"/>
              <a:gd name="connsiteY3" fmla="*/ 7196138 h 7196138"/>
              <a:gd name="connsiteX4" fmla="*/ 1050029 w 4933949"/>
              <a:gd name="connsiteY4" fmla="*/ 7196138 h 7196138"/>
              <a:gd name="connsiteX5" fmla="*/ 0 w 4933949"/>
              <a:gd name="connsiteY5" fmla="*/ 6645934 h 7196138"/>
              <a:gd name="connsiteX6" fmla="*/ 1050029 w 4933949"/>
              <a:gd name="connsiteY6" fmla="*/ 6094413 h 7196138"/>
              <a:gd name="connsiteX7" fmla="*/ 1050029 w 4933949"/>
              <a:gd name="connsiteY7" fmla="*/ 4730750 h 7196138"/>
              <a:gd name="connsiteX8" fmla="*/ 3883920 w 4933949"/>
              <a:gd name="connsiteY8" fmla="*/ 4730750 h 7196138"/>
              <a:gd name="connsiteX9" fmla="*/ 4933949 w 4933949"/>
              <a:gd name="connsiteY9" fmla="*/ 5283066 h 7196138"/>
              <a:gd name="connsiteX10" fmla="*/ 3883920 w 4933949"/>
              <a:gd name="connsiteY10" fmla="*/ 5834063 h 7196138"/>
              <a:gd name="connsiteX11" fmla="*/ 1050029 w 4933949"/>
              <a:gd name="connsiteY11" fmla="*/ 5834063 h 7196138"/>
              <a:gd name="connsiteX12" fmla="*/ 0 w 4933949"/>
              <a:gd name="connsiteY12" fmla="*/ 5283066 h 7196138"/>
              <a:gd name="connsiteX13" fmla="*/ 1050029 w 4933949"/>
              <a:gd name="connsiteY13" fmla="*/ 4730750 h 7196138"/>
              <a:gd name="connsiteX14" fmla="*/ 1050029 w 4933949"/>
              <a:gd name="connsiteY14" fmla="*/ 3368675 h 7196138"/>
              <a:gd name="connsiteX15" fmla="*/ 3883920 w 4933949"/>
              <a:gd name="connsiteY15" fmla="*/ 3368675 h 7196138"/>
              <a:gd name="connsiteX16" fmla="*/ 4933949 w 4933949"/>
              <a:gd name="connsiteY16" fmla="*/ 3920991 h 7196138"/>
              <a:gd name="connsiteX17" fmla="*/ 3883920 w 4933949"/>
              <a:gd name="connsiteY17" fmla="*/ 4471988 h 7196138"/>
              <a:gd name="connsiteX18" fmla="*/ 1050029 w 4933949"/>
              <a:gd name="connsiteY18" fmla="*/ 4471988 h 7196138"/>
              <a:gd name="connsiteX19" fmla="*/ 0 w 4933949"/>
              <a:gd name="connsiteY19" fmla="*/ 3920991 h 7196138"/>
              <a:gd name="connsiteX20" fmla="*/ 1050029 w 4933949"/>
              <a:gd name="connsiteY20" fmla="*/ 3368675 h 7196138"/>
              <a:gd name="connsiteX21" fmla="*/ 678543 w 4933949"/>
              <a:gd name="connsiteY21" fmla="*/ 305710 h 7196138"/>
              <a:gd name="connsiteX22" fmla="*/ 678543 w 4933949"/>
              <a:gd name="connsiteY22" fmla="*/ 2307316 h 7196138"/>
              <a:gd name="connsiteX23" fmla="*/ 909109 w 4933949"/>
              <a:gd name="connsiteY23" fmla="*/ 2307316 h 7196138"/>
              <a:gd name="connsiteX24" fmla="*/ 1119911 w 4933949"/>
              <a:gd name="connsiteY24" fmla="*/ 2234842 h 7196138"/>
              <a:gd name="connsiteX25" fmla="*/ 1198962 w 4933949"/>
              <a:gd name="connsiteY25" fmla="*/ 1615517 h 7196138"/>
              <a:gd name="connsiteX26" fmla="*/ 1198962 w 4933949"/>
              <a:gd name="connsiteY26" fmla="*/ 996191 h 7196138"/>
              <a:gd name="connsiteX27" fmla="*/ 1119911 w 4933949"/>
              <a:gd name="connsiteY27" fmla="*/ 378184 h 7196138"/>
              <a:gd name="connsiteX28" fmla="*/ 909109 w 4933949"/>
              <a:gd name="connsiteY28" fmla="*/ 305710 h 7196138"/>
              <a:gd name="connsiteX29" fmla="*/ 678543 w 4933949"/>
              <a:gd name="connsiteY29" fmla="*/ 305710 h 7196138"/>
              <a:gd name="connsiteX30" fmla="*/ 1842869 w 4933949"/>
              <a:gd name="connsiteY30" fmla="*/ 0 h 7196138"/>
              <a:gd name="connsiteX31" fmla="*/ 3073618 w 4933949"/>
              <a:gd name="connsiteY31" fmla="*/ 0 h 7196138"/>
              <a:gd name="connsiteX32" fmla="*/ 3114467 w 4933949"/>
              <a:gd name="connsiteY32" fmla="*/ 14495 h 7196138"/>
              <a:gd name="connsiteX33" fmla="*/ 3128962 w 4933949"/>
              <a:gd name="connsiteY33" fmla="*/ 54027 h 7196138"/>
              <a:gd name="connsiteX34" fmla="*/ 3128962 w 4933949"/>
              <a:gd name="connsiteY34" fmla="*/ 275402 h 7196138"/>
              <a:gd name="connsiteX35" fmla="*/ 3114467 w 4933949"/>
              <a:gd name="connsiteY35" fmla="*/ 314934 h 7196138"/>
              <a:gd name="connsiteX36" fmla="*/ 3073618 w 4933949"/>
              <a:gd name="connsiteY36" fmla="*/ 329429 h 7196138"/>
              <a:gd name="connsiteX37" fmla="*/ 2679620 w 4933949"/>
              <a:gd name="connsiteY37" fmla="*/ 329429 h 7196138"/>
              <a:gd name="connsiteX38" fmla="*/ 2679620 w 4933949"/>
              <a:gd name="connsiteY38" fmla="*/ 2558999 h 7196138"/>
              <a:gd name="connsiteX39" fmla="*/ 2665125 w 4933949"/>
              <a:gd name="connsiteY39" fmla="*/ 2598530 h 7196138"/>
              <a:gd name="connsiteX40" fmla="*/ 2625594 w 4933949"/>
              <a:gd name="connsiteY40" fmla="*/ 2613025 h 7196138"/>
              <a:gd name="connsiteX41" fmla="*/ 2290893 w 4933949"/>
              <a:gd name="connsiteY41" fmla="*/ 2613025 h 7196138"/>
              <a:gd name="connsiteX42" fmla="*/ 2250044 w 4933949"/>
              <a:gd name="connsiteY42" fmla="*/ 2598530 h 7196138"/>
              <a:gd name="connsiteX43" fmla="*/ 2235549 w 4933949"/>
              <a:gd name="connsiteY43" fmla="*/ 2558999 h 7196138"/>
              <a:gd name="connsiteX44" fmla="*/ 2235549 w 4933949"/>
              <a:gd name="connsiteY44" fmla="*/ 329429 h 7196138"/>
              <a:gd name="connsiteX45" fmla="*/ 1842869 w 4933949"/>
              <a:gd name="connsiteY45" fmla="*/ 329429 h 7196138"/>
              <a:gd name="connsiteX46" fmla="*/ 1802020 w 4933949"/>
              <a:gd name="connsiteY46" fmla="*/ 314934 h 7196138"/>
              <a:gd name="connsiteX47" fmla="*/ 1787525 w 4933949"/>
              <a:gd name="connsiteY47" fmla="*/ 275402 h 7196138"/>
              <a:gd name="connsiteX48" fmla="*/ 1787525 w 4933949"/>
              <a:gd name="connsiteY48" fmla="*/ 54027 h 7196138"/>
              <a:gd name="connsiteX49" fmla="*/ 1802020 w 4933949"/>
              <a:gd name="connsiteY49" fmla="*/ 14495 h 7196138"/>
              <a:gd name="connsiteX50" fmla="*/ 1842869 w 4933949"/>
              <a:gd name="connsiteY50" fmla="*/ 0 h 7196138"/>
              <a:gd name="connsiteX51" fmla="*/ 317544 w 4933949"/>
              <a:gd name="connsiteY51" fmla="*/ 0 h 7196138"/>
              <a:gd name="connsiteX52" fmla="*/ 972349 w 4933949"/>
              <a:gd name="connsiteY52" fmla="*/ 0 h 7196138"/>
              <a:gd name="connsiteX53" fmla="*/ 1476958 w 4933949"/>
              <a:gd name="connsiteY53" fmla="*/ 179209 h 7196138"/>
              <a:gd name="connsiteX54" fmla="*/ 1619250 w 4933949"/>
              <a:gd name="connsiteY54" fmla="*/ 1025181 h 7196138"/>
              <a:gd name="connsiteX55" fmla="*/ 1619250 w 4933949"/>
              <a:gd name="connsiteY55" fmla="*/ 1587845 h 7196138"/>
              <a:gd name="connsiteX56" fmla="*/ 1476958 w 4933949"/>
              <a:gd name="connsiteY56" fmla="*/ 2433816 h 7196138"/>
              <a:gd name="connsiteX57" fmla="*/ 972349 w 4933949"/>
              <a:gd name="connsiteY57" fmla="*/ 2613025 h 7196138"/>
              <a:gd name="connsiteX58" fmla="*/ 317544 w 4933949"/>
              <a:gd name="connsiteY58" fmla="*/ 2613025 h 7196138"/>
              <a:gd name="connsiteX59" fmla="*/ 278018 w 4933949"/>
              <a:gd name="connsiteY59" fmla="*/ 2598530 h 7196138"/>
              <a:gd name="connsiteX60" fmla="*/ 263525 w 4933949"/>
              <a:gd name="connsiteY60" fmla="*/ 2558999 h 7196138"/>
              <a:gd name="connsiteX61" fmla="*/ 263525 w 4933949"/>
              <a:gd name="connsiteY61" fmla="*/ 54027 h 7196138"/>
              <a:gd name="connsiteX62" fmla="*/ 278018 w 4933949"/>
              <a:gd name="connsiteY62" fmla="*/ 14495 h 7196138"/>
              <a:gd name="connsiteX63" fmla="*/ 317544 w 4933949"/>
              <a:gd name="connsiteY63" fmla="*/ 0 h 7196138"/>
              <a:gd name="connsiteX64" fmla="*/ 3359213 w 4933949"/>
              <a:gd name="connsiteY64" fmla="*/ 0 h 7196138"/>
              <a:gd name="connsiteX65" fmla="*/ 3664991 w 4933949"/>
              <a:gd name="connsiteY65" fmla="*/ 0 h 7196138"/>
              <a:gd name="connsiteX66" fmla="*/ 3705850 w 4933949"/>
              <a:gd name="connsiteY66" fmla="*/ 14497 h 7196138"/>
              <a:gd name="connsiteX67" fmla="*/ 3720348 w 4933949"/>
              <a:gd name="connsiteY67" fmla="*/ 54035 h 7196138"/>
              <a:gd name="connsiteX68" fmla="*/ 3720348 w 4933949"/>
              <a:gd name="connsiteY68" fmla="*/ 1903062 h 7196138"/>
              <a:gd name="connsiteX69" fmla="*/ 3798111 w 4933949"/>
              <a:gd name="connsiteY69" fmla="*/ 2279984 h 7196138"/>
              <a:gd name="connsiteX70" fmla="*/ 3976042 w 4933949"/>
              <a:gd name="connsiteY70" fmla="*/ 2349833 h 7196138"/>
              <a:gd name="connsiteX71" fmla="*/ 4163200 w 4933949"/>
              <a:gd name="connsiteY71" fmla="*/ 2279984 h 7196138"/>
              <a:gd name="connsiteX72" fmla="*/ 4240963 w 4933949"/>
              <a:gd name="connsiteY72" fmla="*/ 1903062 h 7196138"/>
              <a:gd name="connsiteX73" fmla="*/ 4240963 w 4933949"/>
              <a:gd name="connsiteY73" fmla="*/ 54035 h 7196138"/>
              <a:gd name="connsiteX74" fmla="*/ 4255461 w 4933949"/>
              <a:gd name="connsiteY74" fmla="*/ 14497 h 7196138"/>
              <a:gd name="connsiteX75" fmla="*/ 4295001 w 4933949"/>
              <a:gd name="connsiteY75" fmla="*/ 0 h 7196138"/>
              <a:gd name="connsiteX76" fmla="*/ 4602098 w 4933949"/>
              <a:gd name="connsiteY76" fmla="*/ 0 h 7196138"/>
              <a:gd name="connsiteX77" fmla="*/ 4641638 w 4933949"/>
              <a:gd name="connsiteY77" fmla="*/ 14497 h 7196138"/>
              <a:gd name="connsiteX78" fmla="*/ 4656136 w 4933949"/>
              <a:gd name="connsiteY78" fmla="*/ 54035 h 7196138"/>
              <a:gd name="connsiteX79" fmla="*/ 4656136 w 4933949"/>
              <a:gd name="connsiteY79" fmla="*/ 1904380 h 7196138"/>
              <a:gd name="connsiteX80" fmla="*/ 4507201 w 4933949"/>
              <a:gd name="connsiteY80" fmla="*/ 2459220 h 7196138"/>
              <a:gd name="connsiteX81" fmla="*/ 3981314 w 4933949"/>
              <a:gd name="connsiteY81" fmla="*/ 2646363 h 7196138"/>
              <a:gd name="connsiteX82" fmla="*/ 3447519 w 4933949"/>
              <a:gd name="connsiteY82" fmla="*/ 2459220 h 7196138"/>
              <a:gd name="connsiteX83" fmla="*/ 3305174 w 4933949"/>
              <a:gd name="connsiteY83" fmla="*/ 1904380 h 7196138"/>
              <a:gd name="connsiteX84" fmla="*/ 3305174 w 4933949"/>
              <a:gd name="connsiteY84" fmla="*/ 54035 h 7196138"/>
              <a:gd name="connsiteX85" fmla="*/ 3318354 w 4933949"/>
              <a:gd name="connsiteY85" fmla="*/ 14497 h 7196138"/>
              <a:gd name="connsiteX86" fmla="*/ 3359213 w 4933949"/>
              <a:gd name="connsiteY86" fmla="*/ 0 h 7196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4933949" h="7196138">
                <a:moveTo>
                  <a:pt x="1050029" y="6094413"/>
                </a:moveTo>
                <a:cubicBezTo>
                  <a:pt x="2409664" y="6623557"/>
                  <a:pt x="2524285" y="6623557"/>
                  <a:pt x="3883920" y="6094413"/>
                </a:cubicBezTo>
                <a:cubicBezTo>
                  <a:pt x="3883920" y="6094413"/>
                  <a:pt x="3883920" y="6094413"/>
                  <a:pt x="4933949" y="6645934"/>
                </a:cubicBezTo>
                <a:cubicBezTo>
                  <a:pt x="4933949" y="6645934"/>
                  <a:pt x="4933949" y="6645934"/>
                  <a:pt x="3883920" y="7196138"/>
                </a:cubicBezTo>
                <a:cubicBezTo>
                  <a:pt x="2524285" y="6668311"/>
                  <a:pt x="2409664" y="6668311"/>
                  <a:pt x="1050029" y="7196138"/>
                </a:cubicBezTo>
                <a:cubicBezTo>
                  <a:pt x="1050029" y="7196138"/>
                  <a:pt x="1050029" y="7196138"/>
                  <a:pt x="0" y="6645934"/>
                </a:cubicBezTo>
                <a:cubicBezTo>
                  <a:pt x="0" y="6645934"/>
                  <a:pt x="0" y="6645934"/>
                  <a:pt x="1050029" y="6094413"/>
                </a:cubicBezTo>
                <a:close/>
                <a:moveTo>
                  <a:pt x="1050029" y="4730750"/>
                </a:moveTo>
                <a:cubicBezTo>
                  <a:pt x="2409664" y="5260657"/>
                  <a:pt x="2524285" y="5260657"/>
                  <a:pt x="3883920" y="4730750"/>
                </a:cubicBezTo>
                <a:cubicBezTo>
                  <a:pt x="3883920" y="4730750"/>
                  <a:pt x="3883920" y="4730750"/>
                  <a:pt x="4933949" y="5283066"/>
                </a:cubicBezTo>
                <a:cubicBezTo>
                  <a:pt x="4933949" y="5283066"/>
                  <a:pt x="4933949" y="5283066"/>
                  <a:pt x="3883920" y="5834063"/>
                </a:cubicBezTo>
                <a:cubicBezTo>
                  <a:pt x="2524285" y="5305475"/>
                  <a:pt x="2409664" y="5305475"/>
                  <a:pt x="1050029" y="5834063"/>
                </a:cubicBezTo>
                <a:cubicBezTo>
                  <a:pt x="1050029" y="5834063"/>
                  <a:pt x="1050029" y="5834063"/>
                  <a:pt x="0" y="5283066"/>
                </a:cubicBezTo>
                <a:cubicBezTo>
                  <a:pt x="0" y="5283066"/>
                  <a:pt x="0" y="5283066"/>
                  <a:pt x="1050029" y="4730750"/>
                </a:cubicBezTo>
                <a:close/>
                <a:moveTo>
                  <a:pt x="1050029" y="3368675"/>
                </a:moveTo>
                <a:cubicBezTo>
                  <a:pt x="2409664" y="3898582"/>
                  <a:pt x="2524285" y="3898582"/>
                  <a:pt x="3883920" y="3368675"/>
                </a:cubicBezTo>
                <a:cubicBezTo>
                  <a:pt x="3883920" y="3368675"/>
                  <a:pt x="3883920" y="3368675"/>
                  <a:pt x="4933949" y="3920991"/>
                </a:cubicBezTo>
                <a:cubicBezTo>
                  <a:pt x="4933949" y="3920991"/>
                  <a:pt x="4933949" y="3920991"/>
                  <a:pt x="3883920" y="4471988"/>
                </a:cubicBezTo>
                <a:cubicBezTo>
                  <a:pt x="2524285" y="3943400"/>
                  <a:pt x="2409664" y="3943400"/>
                  <a:pt x="1050029" y="4471988"/>
                </a:cubicBezTo>
                <a:cubicBezTo>
                  <a:pt x="1050029" y="4471988"/>
                  <a:pt x="1050029" y="4471988"/>
                  <a:pt x="0" y="3920991"/>
                </a:cubicBezTo>
                <a:cubicBezTo>
                  <a:pt x="0" y="3920991"/>
                  <a:pt x="0" y="3920991"/>
                  <a:pt x="1050029" y="3368675"/>
                </a:cubicBezTo>
                <a:close/>
                <a:moveTo>
                  <a:pt x="678543" y="305710"/>
                </a:moveTo>
                <a:lnTo>
                  <a:pt x="678543" y="2307316"/>
                </a:lnTo>
                <a:cubicBezTo>
                  <a:pt x="678543" y="2307316"/>
                  <a:pt x="678543" y="2307316"/>
                  <a:pt x="909109" y="2307316"/>
                </a:cubicBezTo>
                <a:cubicBezTo>
                  <a:pt x="1011875" y="2307316"/>
                  <a:pt x="1072481" y="2291503"/>
                  <a:pt x="1119911" y="2234842"/>
                </a:cubicBezTo>
                <a:cubicBezTo>
                  <a:pt x="1192375" y="2147873"/>
                  <a:pt x="1198962" y="1971299"/>
                  <a:pt x="1198962" y="1615517"/>
                </a:cubicBezTo>
                <a:cubicBezTo>
                  <a:pt x="1198962" y="1615517"/>
                  <a:pt x="1198962" y="1615517"/>
                  <a:pt x="1198962" y="996191"/>
                </a:cubicBezTo>
                <a:cubicBezTo>
                  <a:pt x="1198962" y="641727"/>
                  <a:pt x="1192375" y="465153"/>
                  <a:pt x="1119911" y="378184"/>
                </a:cubicBezTo>
                <a:cubicBezTo>
                  <a:pt x="1072481" y="321522"/>
                  <a:pt x="1011875" y="305710"/>
                  <a:pt x="909109" y="305710"/>
                </a:cubicBezTo>
                <a:cubicBezTo>
                  <a:pt x="909109" y="305710"/>
                  <a:pt x="909109" y="305710"/>
                  <a:pt x="678543" y="305710"/>
                </a:cubicBezTo>
                <a:close/>
                <a:moveTo>
                  <a:pt x="1842869" y="0"/>
                </a:moveTo>
                <a:cubicBezTo>
                  <a:pt x="1842869" y="0"/>
                  <a:pt x="1842869" y="0"/>
                  <a:pt x="3073618" y="0"/>
                </a:cubicBezTo>
                <a:cubicBezTo>
                  <a:pt x="3093384" y="0"/>
                  <a:pt x="3105243" y="5271"/>
                  <a:pt x="3114467" y="14495"/>
                </a:cubicBezTo>
                <a:cubicBezTo>
                  <a:pt x="3122374" y="22401"/>
                  <a:pt x="3128962" y="34261"/>
                  <a:pt x="3128962" y="54027"/>
                </a:cubicBezTo>
                <a:cubicBezTo>
                  <a:pt x="3128962" y="54027"/>
                  <a:pt x="3128962" y="54027"/>
                  <a:pt x="3128962" y="275402"/>
                </a:cubicBezTo>
                <a:cubicBezTo>
                  <a:pt x="3128962" y="295168"/>
                  <a:pt x="3122374" y="307028"/>
                  <a:pt x="3114467" y="314934"/>
                </a:cubicBezTo>
                <a:cubicBezTo>
                  <a:pt x="3105243" y="324158"/>
                  <a:pt x="3093384" y="329429"/>
                  <a:pt x="3073618" y="329429"/>
                </a:cubicBezTo>
                <a:cubicBezTo>
                  <a:pt x="3073618" y="329429"/>
                  <a:pt x="3073618" y="329429"/>
                  <a:pt x="2679620" y="329429"/>
                </a:cubicBezTo>
                <a:cubicBezTo>
                  <a:pt x="2679620" y="329429"/>
                  <a:pt x="2679620" y="329429"/>
                  <a:pt x="2679620" y="2558999"/>
                </a:cubicBezTo>
                <a:cubicBezTo>
                  <a:pt x="2679620" y="2578765"/>
                  <a:pt x="2674349" y="2590624"/>
                  <a:pt x="2665125" y="2598530"/>
                </a:cubicBezTo>
                <a:cubicBezTo>
                  <a:pt x="2657219" y="2607755"/>
                  <a:pt x="2645360" y="2613025"/>
                  <a:pt x="2625594" y="2613025"/>
                </a:cubicBezTo>
                <a:cubicBezTo>
                  <a:pt x="2625594" y="2613025"/>
                  <a:pt x="2625594" y="2613025"/>
                  <a:pt x="2290893" y="2613025"/>
                </a:cubicBezTo>
                <a:cubicBezTo>
                  <a:pt x="2271128" y="2613025"/>
                  <a:pt x="2259268" y="2607755"/>
                  <a:pt x="2250044" y="2598530"/>
                </a:cubicBezTo>
                <a:cubicBezTo>
                  <a:pt x="2240820" y="2590624"/>
                  <a:pt x="2235549" y="2578765"/>
                  <a:pt x="2235549" y="2558999"/>
                </a:cubicBezTo>
                <a:cubicBezTo>
                  <a:pt x="2235549" y="2558999"/>
                  <a:pt x="2235549" y="2558999"/>
                  <a:pt x="2235549" y="329429"/>
                </a:cubicBezTo>
                <a:cubicBezTo>
                  <a:pt x="2235549" y="329429"/>
                  <a:pt x="2235549" y="329429"/>
                  <a:pt x="1842869" y="329429"/>
                </a:cubicBezTo>
                <a:cubicBezTo>
                  <a:pt x="1823104" y="329429"/>
                  <a:pt x="1811244" y="324158"/>
                  <a:pt x="1802020" y="314934"/>
                </a:cubicBezTo>
                <a:cubicBezTo>
                  <a:pt x="1792796" y="307028"/>
                  <a:pt x="1787525" y="295168"/>
                  <a:pt x="1787525" y="275402"/>
                </a:cubicBezTo>
                <a:cubicBezTo>
                  <a:pt x="1787525" y="275402"/>
                  <a:pt x="1787525" y="275402"/>
                  <a:pt x="1787525" y="54027"/>
                </a:cubicBezTo>
                <a:cubicBezTo>
                  <a:pt x="1787525" y="34261"/>
                  <a:pt x="1792796" y="22401"/>
                  <a:pt x="1802020" y="14495"/>
                </a:cubicBezTo>
                <a:cubicBezTo>
                  <a:pt x="1811244" y="5271"/>
                  <a:pt x="1823104" y="0"/>
                  <a:pt x="1842869" y="0"/>
                </a:cubicBezTo>
                <a:close/>
                <a:moveTo>
                  <a:pt x="317544" y="0"/>
                </a:moveTo>
                <a:cubicBezTo>
                  <a:pt x="317544" y="0"/>
                  <a:pt x="317544" y="0"/>
                  <a:pt x="972349" y="0"/>
                </a:cubicBezTo>
                <a:cubicBezTo>
                  <a:pt x="1226630" y="0"/>
                  <a:pt x="1382097" y="57980"/>
                  <a:pt x="1476958" y="179209"/>
                </a:cubicBezTo>
                <a:cubicBezTo>
                  <a:pt x="1615298" y="345241"/>
                  <a:pt x="1619250" y="614055"/>
                  <a:pt x="1619250" y="1025181"/>
                </a:cubicBezTo>
                <a:cubicBezTo>
                  <a:pt x="1619250" y="1025181"/>
                  <a:pt x="1619250" y="1025181"/>
                  <a:pt x="1619250" y="1587845"/>
                </a:cubicBezTo>
                <a:cubicBezTo>
                  <a:pt x="1619250" y="1998971"/>
                  <a:pt x="1615298" y="2267784"/>
                  <a:pt x="1476958" y="2433816"/>
                </a:cubicBezTo>
                <a:cubicBezTo>
                  <a:pt x="1382097" y="2555046"/>
                  <a:pt x="1226630" y="2613025"/>
                  <a:pt x="972349" y="2613025"/>
                </a:cubicBezTo>
                <a:cubicBezTo>
                  <a:pt x="972349" y="2613025"/>
                  <a:pt x="972349" y="2613025"/>
                  <a:pt x="317544" y="2613025"/>
                </a:cubicBezTo>
                <a:cubicBezTo>
                  <a:pt x="297781" y="2613025"/>
                  <a:pt x="285923" y="2607755"/>
                  <a:pt x="278018" y="2598530"/>
                </a:cubicBezTo>
                <a:cubicBezTo>
                  <a:pt x="268795" y="2590624"/>
                  <a:pt x="263525" y="2578765"/>
                  <a:pt x="263525" y="2558999"/>
                </a:cubicBezTo>
                <a:cubicBezTo>
                  <a:pt x="263525" y="2558999"/>
                  <a:pt x="263525" y="2558999"/>
                  <a:pt x="263525" y="54027"/>
                </a:cubicBezTo>
                <a:cubicBezTo>
                  <a:pt x="263525" y="34261"/>
                  <a:pt x="268795" y="22401"/>
                  <a:pt x="278018" y="14495"/>
                </a:cubicBezTo>
                <a:cubicBezTo>
                  <a:pt x="285923" y="5271"/>
                  <a:pt x="297781" y="0"/>
                  <a:pt x="317544" y="0"/>
                </a:cubicBezTo>
                <a:close/>
                <a:moveTo>
                  <a:pt x="3359213" y="0"/>
                </a:moveTo>
                <a:cubicBezTo>
                  <a:pt x="3359213" y="0"/>
                  <a:pt x="3359213" y="0"/>
                  <a:pt x="3664991" y="0"/>
                </a:cubicBezTo>
                <a:cubicBezTo>
                  <a:pt x="3684762" y="0"/>
                  <a:pt x="3696624" y="5272"/>
                  <a:pt x="3705850" y="14497"/>
                </a:cubicBezTo>
                <a:cubicBezTo>
                  <a:pt x="3715076" y="22405"/>
                  <a:pt x="3720348" y="34266"/>
                  <a:pt x="3720348" y="54035"/>
                </a:cubicBezTo>
                <a:cubicBezTo>
                  <a:pt x="3720348" y="54035"/>
                  <a:pt x="3720348" y="54035"/>
                  <a:pt x="3720348" y="1903062"/>
                </a:cubicBezTo>
                <a:cubicBezTo>
                  <a:pt x="3720348" y="2103384"/>
                  <a:pt x="3738800" y="2214089"/>
                  <a:pt x="3798111" y="2279984"/>
                </a:cubicBezTo>
                <a:cubicBezTo>
                  <a:pt x="3841605" y="2328747"/>
                  <a:pt x="3899597" y="2349833"/>
                  <a:pt x="3976042" y="2349833"/>
                </a:cubicBezTo>
                <a:cubicBezTo>
                  <a:pt x="4060395" y="2349833"/>
                  <a:pt x="4121023" y="2326111"/>
                  <a:pt x="4163200" y="2279984"/>
                </a:cubicBezTo>
                <a:cubicBezTo>
                  <a:pt x="4226464" y="2211453"/>
                  <a:pt x="4240963" y="2096795"/>
                  <a:pt x="4240963" y="1903062"/>
                </a:cubicBezTo>
                <a:cubicBezTo>
                  <a:pt x="4240963" y="1903062"/>
                  <a:pt x="4240963" y="1903062"/>
                  <a:pt x="4240963" y="54035"/>
                </a:cubicBezTo>
                <a:cubicBezTo>
                  <a:pt x="4240963" y="34266"/>
                  <a:pt x="4246235" y="22405"/>
                  <a:pt x="4255461" y="14497"/>
                </a:cubicBezTo>
                <a:cubicBezTo>
                  <a:pt x="4263369" y="5272"/>
                  <a:pt x="4276549" y="0"/>
                  <a:pt x="4295001" y="0"/>
                </a:cubicBezTo>
                <a:cubicBezTo>
                  <a:pt x="4295001" y="0"/>
                  <a:pt x="4295001" y="0"/>
                  <a:pt x="4602098" y="0"/>
                </a:cubicBezTo>
                <a:cubicBezTo>
                  <a:pt x="4621868" y="0"/>
                  <a:pt x="4633730" y="5272"/>
                  <a:pt x="4641638" y="14497"/>
                </a:cubicBezTo>
                <a:cubicBezTo>
                  <a:pt x="4650864" y="22405"/>
                  <a:pt x="4656136" y="34266"/>
                  <a:pt x="4656136" y="54035"/>
                </a:cubicBezTo>
                <a:cubicBezTo>
                  <a:pt x="4656136" y="54035"/>
                  <a:pt x="4656136" y="54035"/>
                  <a:pt x="4656136" y="1904380"/>
                </a:cubicBezTo>
                <a:cubicBezTo>
                  <a:pt x="4656136" y="2153465"/>
                  <a:pt x="4627140" y="2319521"/>
                  <a:pt x="4507201" y="2459220"/>
                </a:cubicBezTo>
                <a:cubicBezTo>
                  <a:pt x="4405714" y="2577832"/>
                  <a:pt x="4239645" y="2646363"/>
                  <a:pt x="3981314" y="2646363"/>
                </a:cubicBezTo>
                <a:cubicBezTo>
                  <a:pt x="3726938" y="2646363"/>
                  <a:pt x="3559550" y="2581786"/>
                  <a:pt x="3447519" y="2459220"/>
                </a:cubicBezTo>
                <a:cubicBezTo>
                  <a:pt x="3340760" y="2341926"/>
                  <a:pt x="3305174" y="2173233"/>
                  <a:pt x="3305174" y="1904380"/>
                </a:cubicBezTo>
                <a:cubicBezTo>
                  <a:pt x="3305174" y="1904380"/>
                  <a:pt x="3305174" y="1904380"/>
                  <a:pt x="3305174" y="54035"/>
                </a:cubicBezTo>
                <a:cubicBezTo>
                  <a:pt x="3305174" y="34266"/>
                  <a:pt x="3310446" y="22405"/>
                  <a:pt x="3318354" y="14497"/>
                </a:cubicBezTo>
                <a:cubicBezTo>
                  <a:pt x="3327580" y="5272"/>
                  <a:pt x="3339442" y="0"/>
                  <a:pt x="3359213" y="0"/>
                </a:cubicBezTo>
                <a:close/>
              </a:path>
            </a:pathLst>
          </a:custGeom>
          <a:solidFill>
            <a:srgbClr val="99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GB" dirty="0"/>
          </a:p>
        </p:txBody>
      </p:sp>
      <p:sp>
        <p:nvSpPr>
          <p:cNvPr id="11" name="Bottom bar">
            <a:extLst>
              <a:ext uri="{FF2B5EF4-FFF2-40B4-BE49-F238E27FC236}">
                <a16:creationId xmlns:a16="http://schemas.microsoft.com/office/drawing/2014/main" id="{FFFFD011-0D94-46EE-B45C-787FE82C3B5E}"/>
              </a:ext>
            </a:extLst>
          </p:cNvPr>
          <p:cNvSpPr/>
          <p:nvPr userDrawn="1"/>
        </p:nvSpPr>
        <p:spPr bwMode="auto">
          <a:xfrm>
            <a:off x="0" y="6541200"/>
            <a:ext cx="12193200" cy="316800"/>
          </a:xfrm>
          <a:prstGeom prst="rect">
            <a:avLst/>
          </a:prstGeom>
          <a:solidFill>
            <a:srgbClr val="990000"/>
          </a:solidFill>
          <a:ln w="9525" cap="flat" cmpd="sng" algn="ctr">
            <a:no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GB" sz="1600" b="0" i="0" u="none" strike="noStrike" cap="none" normalizeH="0" baseline="0" dirty="0" err="1">
              <a:ln>
                <a:noFill/>
              </a:ln>
              <a:solidFill>
                <a:srgbClr val="FFFFFF"/>
              </a:solidFill>
              <a:effectLst/>
              <a:latin typeface="+mn-lt"/>
              <a:ea typeface="ＭＳ Ｐゴシック" pitchFamily="-80" charset="-128"/>
            </a:endParaRPr>
          </a:p>
        </p:txBody>
      </p:sp>
      <p:sp>
        <p:nvSpPr>
          <p:cNvPr id="3" name="FLD_Presentation Title"/>
          <p:cNvSpPr>
            <a:spLocks noGrp="1"/>
          </p:cNvSpPr>
          <p:nvPr>
            <p:ph type="ftr" sz="quarter" idx="3"/>
          </p:nvPr>
        </p:nvSpPr>
        <p:spPr>
          <a:xfrm>
            <a:off x="0" y="6912000"/>
            <a:ext cx="0" cy="0"/>
          </a:xfrm>
          <a:prstGeom prst="rect">
            <a:avLst/>
          </a:prstGeom>
        </p:spPr>
        <p:txBody>
          <a:bodyPr vert="horz" lIns="0" tIns="0" rIns="0" bIns="0" rtlCol="0" anchor="t" anchorCtr="0"/>
          <a:lstStyle>
            <a:lvl1pPr algn="l">
              <a:spcBef>
                <a:spcPts val="0"/>
              </a:spcBef>
              <a:defRPr sz="700" b="0">
                <a:noFill/>
                <a:latin typeface="+mn-lt"/>
              </a:defRPr>
            </a:lvl1pPr>
          </a:lstStyle>
          <a:p>
            <a:endParaRPr lang="en-GB" dirty="0"/>
          </a:p>
        </p:txBody>
      </p:sp>
      <p:sp>
        <p:nvSpPr>
          <p:cNvPr id="4" name="Slide Number Placeholder 3"/>
          <p:cNvSpPr>
            <a:spLocks noGrp="1"/>
          </p:cNvSpPr>
          <p:nvPr>
            <p:ph type="sldNum" sz="quarter" idx="4"/>
          </p:nvPr>
        </p:nvSpPr>
        <p:spPr>
          <a:xfrm>
            <a:off x="11506450" y="6541200"/>
            <a:ext cx="432600" cy="316800"/>
          </a:xfrm>
          <a:prstGeom prst="rect">
            <a:avLst/>
          </a:prstGeom>
        </p:spPr>
        <p:txBody>
          <a:bodyPr vert="horz" lIns="0" tIns="0" rIns="0" bIns="0" rtlCol="0" anchor="ctr" anchorCtr="0"/>
          <a:lstStyle>
            <a:lvl1pPr algn="l">
              <a:defRPr sz="700" b="1">
                <a:solidFill>
                  <a:schemeClr val="bg1"/>
                </a:solidFill>
                <a:latin typeface="+mn-lt"/>
              </a:defRPr>
            </a:lvl1pPr>
          </a:lstStyle>
          <a:p>
            <a:fld id="{103EA872-A674-449B-A120-B97244F8E91D}" type="slidenum">
              <a:rPr lang="en-GB" smtClean="0"/>
              <a:pPr/>
              <a:t>‹#›</a:t>
            </a:fld>
            <a:endParaRPr lang="en-GB" dirty="0"/>
          </a:p>
        </p:txBody>
      </p:sp>
      <p:sp>
        <p:nvSpPr>
          <p:cNvPr id="113666" name="Rectangle 2"/>
          <p:cNvSpPr>
            <a:spLocks noGrp="1" noChangeArrowheads="1"/>
          </p:cNvSpPr>
          <p:nvPr>
            <p:ph type="title"/>
          </p:nvPr>
        </p:nvSpPr>
        <p:spPr bwMode="auto">
          <a:xfrm>
            <a:off x="1774726" y="426127"/>
            <a:ext cx="9312374" cy="97271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0" tIns="0" rIns="0" bIns="0" numCol="1" anchor="b" anchorCtr="0" compatLnSpc="1">
            <a:prstTxWarp prst="textNoShape">
              <a:avLst/>
            </a:prstTxWarp>
          </a:bodyPr>
          <a:lstStyle/>
          <a:p>
            <a:pPr lvl="0"/>
            <a:r>
              <a:rPr lang="en-US"/>
              <a:t>Click to edit Master title style</a:t>
            </a:r>
            <a:endParaRPr lang="en-GB" dirty="0"/>
          </a:p>
        </p:txBody>
      </p:sp>
      <p:sp>
        <p:nvSpPr>
          <p:cNvPr id="113667" name="Rectangle 3"/>
          <p:cNvSpPr>
            <a:spLocks noGrp="1" noChangeArrowheads="1"/>
          </p:cNvSpPr>
          <p:nvPr>
            <p:ph type="body" idx="1"/>
          </p:nvPr>
        </p:nvSpPr>
        <p:spPr bwMode="auto">
          <a:xfrm>
            <a:off x="1774726" y="1706328"/>
            <a:ext cx="9312374" cy="45455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0" tIns="0" rIns="0" bIns="0" numCol="1" anchor="t" anchorCtr="0" compatLnSpc="1">
            <a:prstTxWarp prst="textNoShape">
              <a:avLst/>
            </a:prstTxWarp>
          </a:bodyPr>
          <a:lstStyle/>
          <a:p>
            <a:pPr lvl="0"/>
            <a:r>
              <a:rPr lang="en-GB" dirty="0"/>
              <a:t>Edit Master text styles</a:t>
            </a:r>
          </a:p>
          <a:p>
            <a:pPr lvl="1"/>
            <a:r>
              <a:rPr lang="en-GB" dirty="0"/>
              <a:t>Second level</a:t>
            </a:r>
          </a:p>
          <a:p>
            <a:pPr lvl="2"/>
            <a:r>
              <a:rPr lang="en-GB" dirty="0"/>
              <a:t>Third level</a:t>
            </a:r>
          </a:p>
          <a:p>
            <a:pPr lvl="3"/>
            <a:r>
              <a:rPr lang="en-GB" dirty="0"/>
              <a:t>Fourth level</a:t>
            </a:r>
          </a:p>
          <a:p>
            <a:pPr lvl="4"/>
            <a:r>
              <a:rPr lang="en-GB" dirty="0"/>
              <a:t>Fifth level</a:t>
            </a:r>
          </a:p>
          <a:p>
            <a:pPr lvl="5"/>
            <a:endParaRPr lang="en-GB" dirty="0"/>
          </a:p>
        </p:txBody>
      </p:sp>
      <p:sp>
        <p:nvSpPr>
          <p:cNvPr id="113676" name="text" descr="{&quot;templafy&quot;:{&quot;id&quot;:&quot;2fce62a0-f28a-44e1-a519-0cbe37b25f7a&quot;}}" title="UserProfile.Offices.Workarea_{{DocumentLanguage}}"/>
          <p:cNvSpPr>
            <a:spLocks noChangeArrowheads="1"/>
          </p:cNvSpPr>
          <p:nvPr/>
        </p:nvSpPr>
        <p:spPr bwMode="auto">
          <a:xfrm>
            <a:off x="1774726" y="6541200"/>
            <a:ext cx="3397071" cy="31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lIns="0" tIns="0" rIns="0" bIns="0" anchor="ctr" anchorCtr="0"/>
          <a:lstStyle/>
          <a:p>
            <a:pPr algn="l" eaLnBrk="0" hangingPunct="0">
              <a:spcBef>
                <a:spcPct val="0"/>
              </a:spcBef>
            </a:pPr>
            <a:r>
              <a:rPr lang="en-GB" sz="700" b="1" dirty="0">
                <a:solidFill>
                  <a:schemeClr val="bg1"/>
                </a:solidFill>
                <a:latin typeface="+mn-lt"/>
              </a:rPr>
              <a:t>DTU</a:t>
            </a:r>
          </a:p>
        </p:txBody>
      </p:sp>
      <p:sp>
        <p:nvSpPr>
          <p:cNvPr id="5" name="date" descr="{&quot;templafy&quot;:{&quot;id&quot;:&quot;58465eeb-cfe0-4970-97ec-88179dc0a9c2&quot;}}" title="Form.Date">
            <a:extLst>
              <a:ext uri="{FF2B5EF4-FFF2-40B4-BE49-F238E27FC236}">
                <a16:creationId xmlns:a16="http://schemas.microsoft.com/office/drawing/2014/main" id="{792B975C-625D-4095-8E1D-63F20A11B57C}"/>
              </a:ext>
            </a:extLst>
          </p:cNvPr>
          <p:cNvSpPr/>
          <p:nvPr userDrawn="1"/>
        </p:nvSpPr>
        <p:spPr bwMode="auto">
          <a:xfrm>
            <a:off x="251363" y="6541200"/>
            <a:ext cx="1104013" cy="316800"/>
          </a:xfrm>
          <a:prstGeom prst="rect">
            <a:avLst/>
          </a:prstGeom>
          <a:noFill/>
          <a:ln w="9525" cap="flat" cmpd="sng" algn="ctr">
            <a:noFill/>
            <a:prstDash val="solid"/>
            <a:round/>
            <a:headEnd type="none" w="med" len="med"/>
            <a:tailEnd type="none" w="med" len="med"/>
          </a:ln>
          <a:effectLst/>
        </p:spPr>
        <p:txBody>
          <a:bodyPr vert="horz" wrap="square" lIns="0" tIns="0" rIns="0" bIns="0" numCol="1" rtlCol="0" anchor="ctr" anchorCtr="0" compatLnSpc="1">
            <a:prstTxWarp prst="textNoShape">
              <a:avLst/>
            </a:prstTxWarp>
          </a:bodyPr>
          <a:lstStyle/>
          <a:p>
            <a:pPr marL="0" marR="0" indent="0" algn="r" defTabSz="914400" rtl="0" eaLnBrk="1" fontAlgn="base" latinLnBrk="0" hangingPunct="1">
              <a:lnSpc>
                <a:spcPct val="100000"/>
              </a:lnSpc>
              <a:spcBef>
                <a:spcPct val="50000"/>
              </a:spcBef>
              <a:spcAft>
                <a:spcPct val="0"/>
              </a:spcAft>
              <a:buClrTx/>
              <a:buSzTx/>
              <a:buFontTx/>
              <a:buNone/>
              <a:tabLst/>
            </a:pPr>
            <a:r>
              <a:rPr kumimoji="0" lang="en-GB" sz="700" b="1" i="0" u="none" strike="noStrike" cap="none" normalizeH="0" baseline="0" dirty="0">
                <a:ln>
                  <a:noFill/>
                </a:ln>
                <a:solidFill>
                  <a:schemeClr val="bg1"/>
                </a:solidFill>
                <a:effectLst/>
                <a:latin typeface="+mn-lt"/>
                <a:ea typeface="ＭＳ Ｐゴシック" pitchFamily="-80" charset="-128"/>
              </a:rPr>
              <a:t>Date</a:t>
            </a:r>
          </a:p>
        </p:txBody>
      </p:sp>
      <p:sp>
        <p:nvSpPr>
          <p:cNvPr id="7" name="text" descr="{&quot;templafy&quot;:{&quot;id&quot;:&quot;5020bdfb-1912-4d6d-a5c3-71b7da283692&quot;}}" title="Form.PresentationTitle">
            <a:extLst>
              <a:ext uri="{FF2B5EF4-FFF2-40B4-BE49-F238E27FC236}">
                <a16:creationId xmlns:a16="http://schemas.microsoft.com/office/drawing/2014/main" id="{06B09BDB-1C7D-4F8A-8F1B-82D88054A428}"/>
              </a:ext>
            </a:extLst>
          </p:cNvPr>
          <p:cNvSpPr txBox="1"/>
          <p:nvPr userDrawn="1"/>
        </p:nvSpPr>
        <p:spPr>
          <a:xfrm>
            <a:off x="5591149" y="6541200"/>
            <a:ext cx="5495949" cy="316800"/>
          </a:xfrm>
          <a:prstGeom prst="rect">
            <a:avLst/>
          </a:prstGeom>
          <a:noFill/>
        </p:spPr>
        <p:txBody>
          <a:bodyPr wrap="square" lIns="0" tIns="0" rIns="0" bIns="0" rtlCol="0" anchor="ctr" anchorCtr="0">
            <a:noAutofit/>
          </a:bodyPr>
          <a:lstStyle/>
          <a:p>
            <a:pPr algn="r"/>
            <a:r>
              <a:rPr lang="en-GB" sz="700" dirty="0">
                <a:solidFill>
                  <a:schemeClr val="bg1"/>
                </a:solidFill>
                <a:latin typeface="+mn-lt"/>
              </a:rPr>
              <a:t>Title</a:t>
            </a:r>
          </a:p>
        </p:txBody>
      </p:sp>
      <p:sp>
        <p:nvSpPr>
          <p:cNvPr id="2" name="Top bar">
            <a:extLst>
              <a:ext uri="{FF2B5EF4-FFF2-40B4-BE49-F238E27FC236}">
                <a16:creationId xmlns:a16="http://schemas.microsoft.com/office/drawing/2014/main" id="{35912424-89BF-4A93-9096-3282916C71FE}"/>
              </a:ext>
            </a:extLst>
          </p:cNvPr>
          <p:cNvSpPr/>
          <p:nvPr userDrawn="1"/>
        </p:nvSpPr>
        <p:spPr bwMode="auto">
          <a:xfrm>
            <a:off x="0" y="0"/>
            <a:ext cx="12193200" cy="50400"/>
          </a:xfrm>
          <a:prstGeom prst="rect">
            <a:avLst/>
          </a:prstGeom>
          <a:solidFill>
            <a:srgbClr val="990000"/>
          </a:solidFill>
          <a:ln w="9525" cap="flat" cmpd="sng" algn="ctr">
            <a:no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GB" sz="1600" b="0" i="0" u="none" strike="noStrike" cap="none" normalizeH="0" baseline="0" dirty="0" err="1">
              <a:ln>
                <a:noFill/>
              </a:ln>
              <a:solidFill>
                <a:srgbClr val="FFFFFF"/>
              </a:solidFill>
              <a:effectLst/>
              <a:latin typeface="+mn-lt"/>
              <a:ea typeface="ＭＳ Ｐゴシック" pitchFamily="-80" charset="-128"/>
            </a:endParaRPr>
          </a:p>
        </p:txBody>
      </p:sp>
    </p:spTree>
    <p:extLst>
      <p:ext uri="{BB962C8B-B14F-4D97-AF65-F5344CB8AC3E}">
        <p14:creationId xmlns:p14="http://schemas.microsoft.com/office/powerpoint/2010/main" val="2454702602"/>
      </p:ext>
    </p:extLst>
  </p:cSld>
  <p:clrMap bg1="lt1" tx1="dk1" bg2="lt2" tx2="dk2" accent1="accent1" accent2="accent2" accent3="accent3" accent4="accent4" accent5="accent5" accent6="accent6" hlink="hlink" folHlink="folHlink"/>
  <p:sldLayoutIdLst>
    <p:sldLayoutId id="2147483663" r:id="rId1"/>
    <p:sldLayoutId id="2147483671" r:id="rId2"/>
    <p:sldLayoutId id="2147483664" r:id="rId3"/>
    <p:sldLayoutId id="2147483677" r:id="rId4"/>
    <p:sldLayoutId id="2147483672" r:id="rId5"/>
    <p:sldLayoutId id="2147483673" r:id="rId6"/>
    <p:sldLayoutId id="2147483676" r:id="rId7"/>
    <p:sldLayoutId id="2147483666" r:id="rId8"/>
    <p:sldLayoutId id="2147483667" r:id="rId9"/>
    <p:sldLayoutId id="2147483668" r:id="rId10"/>
    <p:sldLayoutId id="2147483669" r:id="rId11"/>
    <p:sldLayoutId id="2147483678" r:id="rId12"/>
  </p:sldLayoutIdLst>
  <p:hf hdr="0" ftr="0" dt="0"/>
  <p:txStyles>
    <p:titleStyle>
      <a:lvl1pPr algn="l" rtl="0" eaLnBrk="1" fontAlgn="base" hangingPunct="1">
        <a:spcBef>
          <a:spcPct val="0"/>
        </a:spcBef>
        <a:spcAft>
          <a:spcPct val="0"/>
        </a:spcAft>
        <a:defRPr sz="3000" b="1">
          <a:solidFill>
            <a:srgbClr val="000000"/>
          </a:solidFill>
          <a:latin typeface="+mj-lt"/>
          <a:ea typeface="+mj-ea"/>
          <a:cs typeface="+mj-cs"/>
        </a:defRPr>
      </a:lvl1pPr>
      <a:lvl2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2pPr>
      <a:lvl3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3pPr>
      <a:lvl4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4pPr>
      <a:lvl5pPr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5pPr>
      <a:lvl6pPr marL="4572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6pPr>
      <a:lvl7pPr marL="9144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7pPr>
      <a:lvl8pPr marL="13716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8pPr>
      <a:lvl9pPr marL="1828800" algn="l" rtl="0" eaLnBrk="1" fontAlgn="base" hangingPunct="1">
        <a:spcBef>
          <a:spcPct val="0"/>
        </a:spcBef>
        <a:spcAft>
          <a:spcPct val="0"/>
        </a:spcAft>
        <a:defRPr sz="2400" b="1">
          <a:solidFill>
            <a:schemeClr val="tx1"/>
          </a:solidFill>
          <a:latin typeface="Verdana" pitchFamily="34" charset="0"/>
          <a:ea typeface="ＭＳ Ｐゴシック" pitchFamily="-80" charset="-128"/>
        </a:defRPr>
      </a:lvl9pPr>
    </p:titleStyle>
    <p:bodyStyle>
      <a:lvl1pPr marL="198000" indent="-198000" algn="l" rtl="0" eaLnBrk="1" fontAlgn="base" hangingPunct="1">
        <a:spcBef>
          <a:spcPct val="20000"/>
        </a:spcBef>
        <a:spcAft>
          <a:spcPct val="0"/>
        </a:spcAft>
        <a:buChar char="•"/>
        <a:defRPr sz="1800">
          <a:solidFill>
            <a:schemeClr val="tx1"/>
          </a:solidFill>
          <a:latin typeface="+mn-lt"/>
          <a:ea typeface="+mn-ea"/>
          <a:cs typeface="+mn-cs"/>
        </a:defRPr>
      </a:lvl1pPr>
      <a:lvl2pPr marL="414000" indent="-198000" algn="l" rtl="0" eaLnBrk="1" fontAlgn="base" hangingPunct="1">
        <a:spcBef>
          <a:spcPct val="20000"/>
        </a:spcBef>
        <a:spcAft>
          <a:spcPct val="0"/>
        </a:spcAft>
        <a:buChar char="–"/>
        <a:defRPr sz="1800">
          <a:solidFill>
            <a:schemeClr val="tx1"/>
          </a:solidFill>
          <a:latin typeface="+mn-lt"/>
          <a:ea typeface="+mn-ea"/>
        </a:defRPr>
      </a:lvl2pPr>
      <a:lvl3pPr marL="615600" indent="-198000" algn="l" rtl="0" eaLnBrk="1" fontAlgn="base" hangingPunct="1">
        <a:spcBef>
          <a:spcPct val="20000"/>
        </a:spcBef>
        <a:spcAft>
          <a:spcPct val="0"/>
        </a:spcAft>
        <a:buChar char="•"/>
        <a:defRPr sz="1800">
          <a:solidFill>
            <a:schemeClr val="tx1"/>
          </a:solidFill>
          <a:latin typeface="+mn-lt"/>
          <a:ea typeface="+mn-ea"/>
        </a:defRPr>
      </a:lvl3pPr>
      <a:lvl4pPr marL="828000" indent="-198000" algn="l" rtl="0" eaLnBrk="1" fontAlgn="base" hangingPunct="1">
        <a:spcBef>
          <a:spcPct val="20000"/>
        </a:spcBef>
        <a:spcAft>
          <a:spcPct val="0"/>
        </a:spcAft>
        <a:buChar char="–"/>
        <a:defRPr sz="1800">
          <a:solidFill>
            <a:schemeClr val="tx1"/>
          </a:solidFill>
          <a:latin typeface="+mn-lt"/>
          <a:ea typeface="+mn-ea"/>
        </a:defRPr>
      </a:lvl4pPr>
      <a:lvl5pPr marL="1026000" indent="-198000" algn="l" rtl="0" eaLnBrk="1" fontAlgn="base" hangingPunct="1">
        <a:spcBef>
          <a:spcPct val="20000"/>
        </a:spcBef>
        <a:spcAft>
          <a:spcPct val="0"/>
        </a:spcAft>
        <a:buChar char="»"/>
        <a:defRPr sz="1800">
          <a:solidFill>
            <a:schemeClr val="tx1"/>
          </a:solidFill>
          <a:latin typeface="+mn-lt"/>
          <a:ea typeface="+mn-ea"/>
        </a:defRPr>
      </a:lvl5pPr>
      <a:lvl6pPr marL="1026000" indent="-198000" algn="l" rtl="0" eaLnBrk="1" fontAlgn="base" hangingPunct="1">
        <a:spcBef>
          <a:spcPct val="20000"/>
        </a:spcBef>
        <a:spcAft>
          <a:spcPct val="0"/>
        </a:spcAft>
        <a:buChar char="»"/>
        <a:defRPr sz="1800">
          <a:solidFill>
            <a:schemeClr val="tx1"/>
          </a:solidFill>
          <a:latin typeface="+mn-lt"/>
          <a:ea typeface="+mn-ea"/>
        </a:defRPr>
      </a:lvl6pPr>
      <a:lvl7pPr marL="1026000" indent="-198000" algn="l" rtl="0" eaLnBrk="1" fontAlgn="base" hangingPunct="1">
        <a:spcBef>
          <a:spcPct val="20000"/>
        </a:spcBef>
        <a:spcAft>
          <a:spcPct val="0"/>
        </a:spcAft>
        <a:buChar char="»"/>
        <a:defRPr sz="1800">
          <a:solidFill>
            <a:schemeClr val="tx1"/>
          </a:solidFill>
          <a:latin typeface="+mn-lt"/>
          <a:ea typeface="+mn-ea"/>
        </a:defRPr>
      </a:lvl7pPr>
      <a:lvl8pPr marL="1026000" indent="-198000" algn="l" rtl="0" eaLnBrk="1" fontAlgn="base" hangingPunct="1">
        <a:spcBef>
          <a:spcPct val="20000"/>
        </a:spcBef>
        <a:spcAft>
          <a:spcPct val="0"/>
        </a:spcAft>
        <a:buChar char="»"/>
        <a:defRPr sz="1800">
          <a:solidFill>
            <a:schemeClr val="tx1"/>
          </a:solidFill>
          <a:latin typeface="+mn-lt"/>
          <a:ea typeface="+mn-ea"/>
        </a:defRPr>
      </a:lvl8pPr>
      <a:lvl9pPr marL="1026000" indent="-198000" algn="l" rtl="0" eaLnBrk="1" fontAlgn="base" hangingPunct="1">
        <a:spcBef>
          <a:spcPct val="20000"/>
        </a:spcBef>
        <a:spcAft>
          <a:spcPct val="0"/>
        </a:spcAft>
        <a:buChar char="»"/>
        <a:defRPr sz="1800">
          <a:solidFill>
            <a:schemeClr val="tx1"/>
          </a:solidFill>
          <a:latin typeface="+mn-lt"/>
          <a:ea typeface="+mn-ea"/>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268" userDrawn="1">
          <p15:clr>
            <a:srgbClr val="F26B43"/>
          </p15:clr>
        </p15:guide>
        <p15:guide id="4" orient="horz" pos="881" userDrawn="1">
          <p15:clr>
            <a:srgbClr val="F26B43"/>
          </p15:clr>
        </p15:guide>
        <p15:guide id="5" orient="horz" pos="1074" userDrawn="1">
          <p15:clr>
            <a:srgbClr val="F26B43"/>
          </p15:clr>
        </p15:guide>
        <p15:guide id="6" orient="horz" pos="393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customXml" Target="../../customXml/item7.xml"/><Relationship Id="rId1" Type="http://schemas.openxmlformats.org/officeDocument/2006/relationships/customXml" Target="../../customXml/item10.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hyperlink" Target="https://antismash.secondarymetabolites.org/#!/start" TargetMode="Externa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customXml" Target="../../customXml/item4.xml"/><Relationship Id="rId1" Type="http://schemas.openxmlformats.org/officeDocument/2006/relationships/customXml" Target="../../customXml/item5.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customXml" Target="../../customXml/item9.xml"/><Relationship Id="rId1" Type="http://schemas.openxmlformats.org/officeDocument/2006/relationships/customXml" Target="../../customXml/item1.xml"/><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customXml" Target="../../customXml/item6.xml"/><Relationship Id="rId1" Type="http://schemas.openxmlformats.org/officeDocument/2006/relationships/customXml" Target="../../customXml/item8.xml"/><Relationship Id="rId4" Type="http://schemas.openxmlformats.org/officeDocument/2006/relationships/image" Target="../media/image1.jpeg"/></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image" Target="../media/image9.tiff"/><Relationship Id="rId3" Type="http://schemas.openxmlformats.org/officeDocument/2006/relationships/image" Target="../media/image4.gif"/><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0013EF6E-BC23-40A0-80D4-1EBE64DCC5D9}"/>
              </a:ext>
            </a:extLst>
          </p:cNvPr>
          <p:cNvSpPr>
            <a:spLocks noGrp="1"/>
          </p:cNvSpPr>
          <p:nvPr>
            <p:ph type="sldNum" sz="quarter" idx="12"/>
          </p:nvPr>
        </p:nvSpPr>
        <p:spPr/>
        <p:txBody>
          <a:bodyPr/>
          <a:lstStyle/>
          <a:p>
            <a:fld id="{103EA872-A674-449B-A120-B97244F8E91D}" type="slidenum">
              <a:rPr lang="en-GB" smtClean="0"/>
              <a:pPr/>
              <a:t>1</a:t>
            </a:fld>
            <a:endParaRPr lang="en-GB" dirty="0"/>
          </a:p>
        </p:txBody>
      </p:sp>
    </p:spTree>
    <p:custDataLst>
      <p:custData r:id="rId1"/>
      <p:custData r:id="rId2"/>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dirty="0" err="1"/>
              <a:t>AntiSMASH</a:t>
            </a:r>
            <a:endParaRPr lang="en-US" dirty="0"/>
          </a:p>
        </p:txBody>
      </p:sp>
      <p:sp>
        <p:nvSpPr>
          <p:cNvPr id="3" name="Content Placeholder 2"/>
          <p:cNvSpPr>
            <a:spLocks noGrp="1"/>
          </p:cNvSpPr>
          <p:nvPr>
            <p:ph idx="1"/>
          </p:nvPr>
        </p:nvSpPr>
        <p:spPr/>
        <p:txBody>
          <a:bodyPr/>
          <a:lstStyle/>
          <a:p>
            <a:r>
              <a:rPr lang="da-DK" dirty="0"/>
              <a:t>A </a:t>
            </a:r>
            <a:r>
              <a:rPr lang="da-DK" dirty="0" err="1"/>
              <a:t>well</a:t>
            </a:r>
            <a:r>
              <a:rPr lang="da-DK" dirty="0"/>
              <a:t> </a:t>
            </a:r>
            <a:r>
              <a:rPr lang="da-DK" dirty="0" err="1"/>
              <a:t>developed</a:t>
            </a:r>
            <a:r>
              <a:rPr lang="da-DK" dirty="0"/>
              <a:t> software for </a:t>
            </a:r>
            <a:r>
              <a:rPr lang="da-DK" dirty="0" err="1"/>
              <a:t>detecting</a:t>
            </a:r>
            <a:r>
              <a:rPr lang="da-DK" dirty="0"/>
              <a:t> </a:t>
            </a:r>
            <a:r>
              <a:rPr lang="da-DK" dirty="0" err="1"/>
              <a:t>BGCs</a:t>
            </a:r>
            <a:r>
              <a:rPr lang="da-DK" dirty="0"/>
              <a:t>, </a:t>
            </a:r>
            <a:r>
              <a:rPr lang="da-DK" dirty="0" err="1"/>
              <a:t>currently</a:t>
            </a:r>
            <a:r>
              <a:rPr lang="da-DK" dirty="0"/>
              <a:t> the gold standard</a:t>
            </a:r>
          </a:p>
          <a:p>
            <a:endParaRPr lang="da-DK" dirty="0"/>
          </a:p>
          <a:p>
            <a:r>
              <a:rPr lang="da-DK" dirty="0" err="1"/>
              <a:t>Uses</a:t>
            </a:r>
            <a:r>
              <a:rPr lang="da-DK" dirty="0"/>
              <a:t> a </a:t>
            </a:r>
            <a:r>
              <a:rPr lang="da-DK" dirty="0" err="1"/>
              <a:t>combination</a:t>
            </a:r>
            <a:r>
              <a:rPr lang="da-DK" dirty="0"/>
              <a:t> of </a:t>
            </a:r>
            <a:r>
              <a:rPr lang="da-DK" dirty="0" err="1"/>
              <a:t>HMMs</a:t>
            </a:r>
            <a:r>
              <a:rPr lang="da-DK" dirty="0"/>
              <a:t> for </a:t>
            </a:r>
            <a:r>
              <a:rPr lang="da-DK" dirty="0" err="1"/>
              <a:t>detecting</a:t>
            </a:r>
            <a:r>
              <a:rPr lang="da-DK" dirty="0"/>
              <a:t> </a:t>
            </a:r>
            <a:r>
              <a:rPr lang="da-DK" dirty="0" err="1"/>
              <a:t>key</a:t>
            </a:r>
            <a:r>
              <a:rPr lang="da-DK" dirty="0"/>
              <a:t> genes and </a:t>
            </a:r>
            <a:r>
              <a:rPr lang="da-DK" dirty="0" err="1"/>
              <a:t>then</a:t>
            </a:r>
            <a:r>
              <a:rPr lang="da-DK" dirty="0"/>
              <a:t> </a:t>
            </a:r>
            <a:r>
              <a:rPr lang="da-DK" dirty="0" err="1"/>
              <a:t>several</a:t>
            </a:r>
            <a:r>
              <a:rPr lang="da-DK" dirty="0"/>
              <a:t> </a:t>
            </a:r>
            <a:r>
              <a:rPr lang="da-DK" dirty="0" err="1"/>
              <a:t>rules</a:t>
            </a:r>
            <a:r>
              <a:rPr lang="da-DK" dirty="0"/>
              <a:t> for </a:t>
            </a:r>
            <a:r>
              <a:rPr lang="da-DK" dirty="0" err="1"/>
              <a:t>picking</a:t>
            </a:r>
            <a:r>
              <a:rPr lang="da-DK" dirty="0"/>
              <a:t> out </a:t>
            </a:r>
            <a:r>
              <a:rPr lang="da-DK" dirty="0" err="1"/>
              <a:t>BGCs</a:t>
            </a:r>
            <a:endParaRPr lang="da-DK" dirty="0"/>
          </a:p>
          <a:p>
            <a:pPr lvl="1"/>
            <a:r>
              <a:rPr lang="da-DK" dirty="0"/>
              <a:t>Is an C-domain </a:t>
            </a:r>
            <a:r>
              <a:rPr lang="da-DK" dirty="0" err="1"/>
              <a:t>followed</a:t>
            </a:r>
            <a:r>
              <a:rPr lang="da-DK" dirty="0"/>
              <a:t> by a A-domain and </a:t>
            </a:r>
            <a:r>
              <a:rPr lang="da-DK" dirty="0" err="1"/>
              <a:t>then</a:t>
            </a:r>
            <a:r>
              <a:rPr lang="da-DK" dirty="0"/>
              <a:t> a PCP?</a:t>
            </a:r>
          </a:p>
          <a:p>
            <a:pPr lvl="1"/>
            <a:endParaRPr lang="da-DK" dirty="0"/>
          </a:p>
          <a:p>
            <a:r>
              <a:rPr lang="da-DK" dirty="0"/>
              <a:t>May miss and/or </a:t>
            </a:r>
            <a:r>
              <a:rPr lang="da-DK" dirty="0" err="1"/>
              <a:t>overestimate</a:t>
            </a:r>
            <a:r>
              <a:rPr lang="da-DK" dirty="0"/>
              <a:t> </a:t>
            </a:r>
            <a:r>
              <a:rPr lang="da-DK" dirty="0" err="1"/>
              <a:t>BGCs</a:t>
            </a:r>
            <a:endParaRPr lang="da-DK" dirty="0"/>
          </a:p>
          <a:p>
            <a:endParaRPr lang="da-DK" dirty="0"/>
          </a:p>
          <a:p>
            <a:r>
              <a:rPr lang="da-DK" dirty="0" err="1"/>
              <a:t>Does</a:t>
            </a:r>
            <a:r>
              <a:rPr lang="da-DK" dirty="0"/>
              <a:t> not </a:t>
            </a:r>
            <a:r>
              <a:rPr lang="da-DK" dirty="0" err="1"/>
              <a:t>work</a:t>
            </a:r>
            <a:r>
              <a:rPr lang="da-DK" dirty="0"/>
              <a:t> </a:t>
            </a:r>
            <a:r>
              <a:rPr lang="da-DK" dirty="0" err="1"/>
              <a:t>well</a:t>
            </a:r>
            <a:r>
              <a:rPr lang="da-DK" dirty="0"/>
              <a:t> on </a:t>
            </a:r>
            <a:r>
              <a:rPr lang="da-DK" dirty="0" err="1"/>
              <a:t>fragmented</a:t>
            </a:r>
            <a:r>
              <a:rPr lang="da-DK" dirty="0"/>
              <a:t> </a:t>
            </a:r>
            <a:r>
              <a:rPr lang="da-DK" dirty="0" err="1"/>
              <a:t>genomes</a:t>
            </a:r>
            <a:endParaRPr lang="da-DK" dirty="0"/>
          </a:p>
          <a:p>
            <a:endParaRPr lang="da-DK" dirty="0"/>
          </a:p>
          <a:p>
            <a:r>
              <a:rPr lang="da-DK" dirty="0"/>
              <a:t>Has a </a:t>
            </a:r>
            <a:r>
              <a:rPr lang="da-DK" dirty="0" err="1"/>
              <a:t>nice</a:t>
            </a:r>
            <a:r>
              <a:rPr lang="da-DK" dirty="0"/>
              <a:t> web server</a:t>
            </a:r>
          </a:p>
          <a:p>
            <a:pPr lvl="1"/>
            <a:r>
              <a:rPr lang="da-DK" dirty="0">
                <a:hlinkClick r:id="rId2"/>
              </a:rPr>
              <a:t>https://antismash.secondarymetabolites.org/#!/start</a:t>
            </a:r>
            <a:endParaRPr lang="da-DK" dirty="0"/>
          </a:p>
          <a:p>
            <a:pPr lvl="1"/>
            <a:endParaRPr lang="da-DK" dirty="0"/>
          </a:p>
          <a:p>
            <a:r>
              <a:rPr lang="da-DK" dirty="0" err="1"/>
              <a:t>You</a:t>
            </a:r>
            <a:r>
              <a:rPr lang="da-DK" dirty="0"/>
              <a:t> </a:t>
            </a:r>
            <a:r>
              <a:rPr lang="da-DK" dirty="0" err="1"/>
              <a:t>will</a:t>
            </a:r>
            <a:r>
              <a:rPr lang="da-DK" dirty="0"/>
              <a:t> </a:t>
            </a:r>
            <a:r>
              <a:rPr lang="da-DK" dirty="0" err="1"/>
              <a:t>work</a:t>
            </a:r>
            <a:r>
              <a:rPr lang="da-DK" dirty="0"/>
              <a:t> with the </a:t>
            </a:r>
            <a:r>
              <a:rPr lang="da-DK" dirty="0" err="1"/>
              <a:t>command</a:t>
            </a:r>
            <a:r>
              <a:rPr lang="da-DK" dirty="0"/>
              <a:t> line version</a:t>
            </a:r>
          </a:p>
          <a:p>
            <a:endParaRPr lang="da-DK" dirty="0"/>
          </a:p>
          <a:p>
            <a:endParaRPr lang="da-DK" dirty="0"/>
          </a:p>
          <a:p>
            <a:endParaRPr lang="en-US" dirty="0"/>
          </a:p>
        </p:txBody>
      </p:sp>
      <p:sp>
        <p:nvSpPr>
          <p:cNvPr id="4" name="Slide Number Placeholder 3"/>
          <p:cNvSpPr>
            <a:spLocks noGrp="1"/>
          </p:cNvSpPr>
          <p:nvPr>
            <p:ph type="sldNum" sz="quarter" idx="11"/>
          </p:nvPr>
        </p:nvSpPr>
        <p:spPr/>
        <p:txBody>
          <a:bodyPr/>
          <a:lstStyle/>
          <a:p>
            <a:fld id="{103EA872-A674-449B-A120-B97244F8E91D}" type="slidenum">
              <a:rPr lang="en-GB" smtClean="0"/>
              <a:pPr/>
              <a:t>10</a:t>
            </a:fld>
            <a:endParaRPr lang="en-GB" dirty="0"/>
          </a:p>
        </p:txBody>
      </p:sp>
    </p:spTree>
    <p:extLst>
      <p:ext uri="{BB962C8B-B14F-4D97-AF65-F5344CB8AC3E}">
        <p14:creationId xmlns:p14="http://schemas.microsoft.com/office/powerpoint/2010/main" val="1328667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dirty="0" err="1"/>
              <a:t>Prophage</a:t>
            </a:r>
            <a:r>
              <a:rPr lang="da-DK" dirty="0"/>
              <a:t> and BGC annotation</a:t>
            </a:r>
            <a:endParaRPr lang="en-US" dirty="0"/>
          </a:p>
        </p:txBody>
      </p:sp>
      <p:sp>
        <p:nvSpPr>
          <p:cNvPr id="3" name="Content Placeholder 2"/>
          <p:cNvSpPr>
            <a:spLocks noGrp="1"/>
          </p:cNvSpPr>
          <p:nvPr>
            <p:ph idx="1"/>
          </p:nvPr>
        </p:nvSpPr>
        <p:spPr/>
        <p:txBody>
          <a:bodyPr/>
          <a:lstStyle/>
          <a:p>
            <a:r>
              <a:rPr lang="da-DK" dirty="0" err="1"/>
              <a:t>Exercise</a:t>
            </a:r>
            <a:r>
              <a:rPr lang="da-DK" dirty="0"/>
              <a:t> 4</a:t>
            </a:r>
          </a:p>
          <a:p>
            <a:pPr lvl="1"/>
            <a:r>
              <a:rPr lang="da-DK" dirty="0"/>
              <a:t>Find </a:t>
            </a:r>
            <a:r>
              <a:rPr lang="da-DK" dirty="0" err="1"/>
              <a:t>prophages</a:t>
            </a:r>
            <a:r>
              <a:rPr lang="da-DK" dirty="0"/>
              <a:t> with </a:t>
            </a:r>
            <a:r>
              <a:rPr lang="da-DK"/>
              <a:t>GeNomad</a:t>
            </a:r>
            <a:endParaRPr lang="da-DK" dirty="0"/>
          </a:p>
          <a:p>
            <a:endParaRPr lang="da-DK" dirty="0"/>
          </a:p>
          <a:p>
            <a:r>
              <a:rPr lang="da-DK" dirty="0" err="1"/>
              <a:t>Exercise</a:t>
            </a:r>
            <a:r>
              <a:rPr lang="da-DK" dirty="0"/>
              <a:t> 5</a:t>
            </a:r>
          </a:p>
          <a:p>
            <a:pPr lvl="1"/>
            <a:r>
              <a:rPr lang="da-DK" dirty="0"/>
              <a:t>Find </a:t>
            </a:r>
            <a:r>
              <a:rPr lang="da-DK" dirty="0" err="1"/>
              <a:t>BGCs</a:t>
            </a:r>
            <a:r>
              <a:rPr lang="da-DK" dirty="0"/>
              <a:t> with </a:t>
            </a:r>
            <a:r>
              <a:rPr lang="da-DK" dirty="0" err="1"/>
              <a:t>antiSMASH</a:t>
            </a:r>
            <a:endParaRPr lang="da-DK" dirty="0"/>
          </a:p>
          <a:p>
            <a:endParaRPr lang="da-DK" dirty="0"/>
          </a:p>
          <a:p>
            <a:endParaRPr lang="da-DK" dirty="0"/>
          </a:p>
          <a:p>
            <a:r>
              <a:rPr lang="da-DK" dirty="0" err="1"/>
              <a:t>After</a:t>
            </a:r>
            <a:r>
              <a:rPr lang="da-DK" dirty="0"/>
              <a:t> lunch, </a:t>
            </a:r>
            <a:r>
              <a:rPr lang="da-DK" dirty="0" err="1"/>
              <a:t>we</a:t>
            </a:r>
            <a:r>
              <a:rPr lang="da-DK" dirty="0"/>
              <a:t> </a:t>
            </a:r>
            <a:r>
              <a:rPr lang="da-DK" dirty="0" err="1"/>
              <a:t>will</a:t>
            </a:r>
            <a:r>
              <a:rPr lang="da-DK" dirty="0"/>
              <a:t> do </a:t>
            </a:r>
            <a:r>
              <a:rPr lang="da-DK" dirty="0" err="1"/>
              <a:t>phylogenetic</a:t>
            </a:r>
            <a:r>
              <a:rPr lang="da-DK" dirty="0"/>
              <a:t> </a:t>
            </a:r>
            <a:r>
              <a:rPr lang="da-DK" dirty="0" err="1"/>
              <a:t>analysis</a:t>
            </a:r>
            <a:r>
              <a:rPr lang="da-DK" dirty="0"/>
              <a:t> and </a:t>
            </a:r>
            <a:r>
              <a:rPr lang="da-DK" dirty="0" err="1"/>
              <a:t>you</a:t>
            </a:r>
            <a:r>
              <a:rPr lang="da-DK" dirty="0"/>
              <a:t> </a:t>
            </a:r>
            <a:r>
              <a:rPr lang="da-DK" dirty="0" err="1"/>
              <a:t>will</a:t>
            </a:r>
            <a:r>
              <a:rPr lang="da-DK" dirty="0"/>
              <a:t> </a:t>
            </a:r>
            <a:r>
              <a:rPr lang="da-DK" dirty="0" err="1"/>
              <a:t>need</a:t>
            </a:r>
            <a:r>
              <a:rPr lang="da-DK" dirty="0"/>
              <a:t> the </a:t>
            </a:r>
            <a:r>
              <a:rPr lang="da-DK" dirty="0" err="1"/>
              <a:t>results</a:t>
            </a:r>
            <a:r>
              <a:rPr lang="da-DK" dirty="0"/>
              <a:t> from </a:t>
            </a:r>
            <a:r>
              <a:rPr lang="da-DK" dirty="0" err="1"/>
              <a:t>here</a:t>
            </a:r>
            <a:r>
              <a:rPr lang="da-DK" dirty="0"/>
              <a:t> to </a:t>
            </a:r>
            <a:r>
              <a:rPr lang="da-DK" dirty="0" err="1"/>
              <a:t>make</a:t>
            </a:r>
            <a:r>
              <a:rPr lang="da-DK" dirty="0"/>
              <a:t> a </a:t>
            </a:r>
            <a:r>
              <a:rPr lang="da-DK" dirty="0" err="1"/>
              <a:t>pretty</a:t>
            </a:r>
            <a:r>
              <a:rPr lang="da-DK" dirty="0"/>
              <a:t> </a:t>
            </a:r>
            <a:r>
              <a:rPr lang="da-DK" dirty="0" err="1"/>
              <a:t>tree</a:t>
            </a:r>
            <a:endParaRPr lang="da-DK" dirty="0"/>
          </a:p>
          <a:p>
            <a:endParaRPr lang="da-DK" dirty="0"/>
          </a:p>
          <a:p>
            <a:endParaRPr lang="da-DK" dirty="0"/>
          </a:p>
          <a:p>
            <a:endParaRPr lang="da-DK" dirty="0"/>
          </a:p>
          <a:p>
            <a:endParaRPr lang="da-DK" dirty="0"/>
          </a:p>
          <a:p>
            <a:endParaRPr lang="en-US" dirty="0"/>
          </a:p>
        </p:txBody>
      </p:sp>
      <p:sp>
        <p:nvSpPr>
          <p:cNvPr id="4" name="Slide Number Placeholder 3"/>
          <p:cNvSpPr>
            <a:spLocks noGrp="1"/>
          </p:cNvSpPr>
          <p:nvPr>
            <p:ph type="sldNum" sz="quarter" idx="11"/>
          </p:nvPr>
        </p:nvSpPr>
        <p:spPr/>
        <p:txBody>
          <a:bodyPr/>
          <a:lstStyle/>
          <a:p>
            <a:fld id="{103EA872-A674-449B-A120-B97244F8E91D}" type="slidenum">
              <a:rPr lang="en-GB" smtClean="0"/>
              <a:pPr/>
              <a:t>11</a:t>
            </a:fld>
            <a:endParaRPr lang="en-GB" dirty="0"/>
          </a:p>
        </p:txBody>
      </p:sp>
    </p:spTree>
    <p:extLst>
      <p:ext uri="{BB962C8B-B14F-4D97-AF65-F5344CB8AC3E}">
        <p14:creationId xmlns:p14="http://schemas.microsoft.com/office/powerpoint/2010/main" val="2334843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74358EA-4D5B-461F-997D-DE6729900DE7}"/>
              </a:ext>
            </a:extLst>
          </p:cNvPr>
          <p:cNvSpPr>
            <a:spLocks noGrp="1"/>
          </p:cNvSpPr>
          <p:nvPr>
            <p:ph type="ctrTitle"/>
          </p:nvPr>
        </p:nvSpPr>
        <p:spPr/>
        <p:txBody>
          <a:bodyPr/>
          <a:lstStyle/>
          <a:p>
            <a:r>
              <a:rPr lang="en-GB" dirty="0"/>
              <a:t>Annotation of </a:t>
            </a:r>
            <a:r>
              <a:rPr lang="en-GB" dirty="0" err="1"/>
              <a:t>phages</a:t>
            </a:r>
            <a:br>
              <a:rPr lang="en-GB" dirty="0"/>
            </a:br>
            <a:r>
              <a:rPr lang="en-GB" dirty="0"/>
              <a:t>and BGCs</a:t>
            </a:r>
          </a:p>
        </p:txBody>
      </p:sp>
      <p:sp>
        <p:nvSpPr>
          <p:cNvPr id="5" name="Subtitle 4">
            <a:extLst>
              <a:ext uri="{FF2B5EF4-FFF2-40B4-BE49-F238E27FC236}">
                <a16:creationId xmlns:a16="http://schemas.microsoft.com/office/drawing/2014/main" id="{88CE6942-A17C-4247-86C6-41FACF7E90AC}"/>
              </a:ext>
            </a:extLst>
          </p:cNvPr>
          <p:cNvSpPr>
            <a:spLocks noGrp="1"/>
          </p:cNvSpPr>
          <p:nvPr>
            <p:ph type="subTitle" idx="1"/>
          </p:nvPr>
        </p:nvSpPr>
        <p:spPr/>
        <p:txBody>
          <a:bodyPr/>
          <a:lstStyle/>
          <a:p>
            <a:r>
              <a:rPr lang="en-GB" dirty="0"/>
              <a:t>Mikael Lenz Strube (milst@dtu.dk)</a:t>
            </a:r>
          </a:p>
        </p:txBody>
      </p:sp>
      <p:sp>
        <p:nvSpPr>
          <p:cNvPr id="3" name="Slide Number Placeholder 2">
            <a:extLst>
              <a:ext uri="{FF2B5EF4-FFF2-40B4-BE49-F238E27FC236}">
                <a16:creationId xmlns:a16="http://schemas.microsoft.com/office/drawing/2014/main" id="{0AA221E4-1851-497D-90EE-984C7112166A}"/>
              </a:ext>
            </a:extLst>
          </p:cNvPr>
          <p:cNvSpPr>
            <a:spLocks noGrp="1"/>
          </p:cNvSpPr>
          <p:nvPr>
            <p:ph type="sldNum" sz="quarter" idx="17"/>
          </p:nvPr>
        </p:nvSpPr>
        <p:spPr/>
        <p:txBody>
          <a:bodyPr/>
          <a:lstStyle/>
          <a:p>
            <a:fld id="{24C8C45C-947F-4981-8B3F-4F32E973C901}" type="slidenum">
              <a:rPr lang="en-GB" smtClean="0"/>
              <a:pPr/>
              <a:t>2</a:t>
            </a:fld>
            <a:endParaRPr lang="en-GB" dirty="0"/>
          </a:p>
        </p:txBody>
      </p:sp>
    </p:spTree>
    <p:custDataLst>
      <p:custData r:id="rId1"/>
      <p:custData r:id="rId2"/>
    </p:custDataLst>
    <p:extLst>
      <p:ext uri="{BB962C8B-B14F-4D97-AF65-F5344CB8AC3E}">
        <p14:creationId xmlns:p14="http://schemas.microsoft.com/office/powerpoint/2010/main" val="23207141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3AB9D89-4678-4B3C-8679-3E429EFBB2DD}"/>
              </a:ext>
            </a:extLst>
          </p:cNvPr>
          <p:cNvSpPr>
            <a:spLocks noGrp="1"/>
          </p:cNvSpPr>
          <p:nvPr>
            <p:ph type="title"/>
          </p:nvPr>
        </p:nvSpPr>
        <p:spPr/>
        <p:txBody>
          <a:bodyPr/>
          <a:lstStyle/>
          <a:p>
            <a:r>
              <a:rPr lang="en-GB" dirty="0" err="1"/>
              <a:t>Phages</a:t>
            </a:r>
            <a:endParaRPr lang="en-GB" dirty="0"/>
          </a:p>
        </p:txBody>
      </p:sp>
      <p:sp>
        <p:nvSpPr>
          <p:cNvPr id="6" name="Content Placeholder 5">
            <a:extLst>
              <a:ext uri="{FF2B5EF4-FFF2-40B4-BE49-F238E27FC236}">
                <a16:creationId xmlns:a16="http://schemas.microsoft.com/office/drawing/2014/main" id="{5A5890CD-8F90-4FE7-841F-F7B0C2865BA2}"/>
              </a:ext>
            </a:extLst>
          </p:cNvPr>
          <p:cNvSpPr>
            <a:spLocks noGrp="1"/>
          </p:cNvSpPr>
          <p:nvPr>
            <p:ph idx="1"/>
          </p:nvPr>
        </p:nvSpPr>
        <p:spPr/>
        <p:txBody>
          <a:bodyPr/>
          <a:lstStyle/>
          <a:p>
            <a:r>
              <a:rPr lang="en-GB" sz="1400" dirty="0"/>
              <a:t>Viruses that infect bacteria</a:t>
            </a:r>
          </a:p>
          <a:p>
            <a:endParaRPr lang="en-GB" sz="1400" dirty="0"/>
          </a:p>
          <a:p>
            <a:r>
              <a:rPr lang="en-GB" sz="1400" dirty="0"/>
              <a:t>Will often infect and stay in the genome until better days</a:t>
            </a:r>
          </a:p>
          <a:p>
            <a:pPr lvl="1"/>
            <a:r>
              <a:rPr lang="en-GB" sz="1400" dirty="0"/>
              <a:t>this is called a </a:t>
            </a:r>
            <a:r>
              <a:rPr lang="en-GB" sz="1400" b="1" dirty="0"/>
              <a:t>prophage</a:t>
            </a:r>
            <a:endParaRPr lang="en-GB" sz="1400" dirty="0"/>
          </a:p>
          <a:p>
            <a:endParaRPr lang="en-GB" sz="1400" dirty="0"/>
          </a:p>
        </p:txBody>
      </p:sp>
      <p:sp>
        <p:nvSpPr>
          <p:cNvPr id="4" name="Slide Number Placeholder 3"/>
          <p:cNvSpPr>
            <a:spLocks noGrp="1"/>
          </p:cNvSpPr>
          <p:nvPr>
            <p:ph type="sldNum" sz="quarter" idx="11"/>
          </p:nvPr>
        </p:nvSpPr>
        <p:spPr/>
        <p:txBody>
          <a:bodyPr/>
          <a:lstStyle/>
          <a:p>
            <a:fld id="{103EA872-A674-449B-A120-B97244F8E91D}" type="slidenum">
              <a:rPr lang="en-GB" smtClean="0"/>
              <a:pPr/>
              <a:t>3</a:t>
            </a:fld>
            <a:endParaRPr lang="en-GB" dirty="0"/>
          </a:p>
        </p:txBody>
      </p:sp>
      <p:pic>
        <p:nvPicPr>
          <p:cNvPr id="1026" name="Picture 2" descr="Bacteriophages and application in the meat industry | 2018-08-21 | The  National Provisione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10766" y="2474726"/>
            <a:ext cx="6628284" cy="4050618"/>
          </a:xfrm>
          <a:prstGeom prst="rect">
            <a:avLst/>
          </a:prstGeom>
          <a:noFill/>
          <a:extLst>
            <a:ext uri="{909E8E84-426E-40DD-AFC4-6F175D3DCCD1}">
              <a14:hiddenFill xmlns:a14="http://schemas.microsoft.com/office/drawing/2010/main">
                <a:solidFill>
                  <a:srgbClr val="FFFFFF"/>
                </a:solidFill>
              </a14:hiddenFill>
            </a:ext>
          </a:extLst>
        </p:spPr>
      </p:pic>
    </p:spTree>
    <p:custDataLst>
      <p:custData r:id="rId1"/>
      <p:custData r:id="rId2"/>
    </p:custDataLst>
    <p:extLst>
      <p:ext uri="{BB962C8B-B14F-4D97-AF65-F5344CB8AC3E}">
        <p14:creationId xmlns:p14="http://schemas.microsoft.com/office/powerpoint/2010/main" val="1796381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3AB9D89-4678-4B3C-8679-3E429EFBB2DD}"/>
              </a:ext>
            </a:extLst>
          </p:cNvPr>
          <p:cNvSpPr>
            <a:spLocks noGrp="1"/>
          </p:cNvSpPr>
          <p:nvPr>
            <p:ph type="title"/>
          </p:nvPr>
        </p:nvSpPr>
        <p:spPr/>
        <p:txBody>
          <a:bodyPr/>
          <a:lstStyle/>
          <a:p>
            <a:r>
              <a:rPr lang="en-GB" dirty="0" err="1"/>
              <a:t>Phages</a:t>
            </a:r>
            <a:endParaRPr lang="en-GB" dirty="0"/>
          </a:p>
        </p:txBody>
      </p:sp>
      <p:sp>
        <p:nvSpPr>
          <p:cNvPr id="6" name="Content Placeholder 5">
            <a:extLst>
              <a:ext uri="{FF2B5EF4-FFF2-40B4-BE49-F238E27FC236}">
                <a16:creationId xmlns:a16="http://schemas.microsoft.com/office/drawing/2014/main" id="{5A5890CD-8F90-4FE7-841F-F7B0C2865BA2}"/>
              </a:ext>
            </a:extLst>
          </p:cNvPr>
          <p:cNvSpPr>
            <a:spLocks noGrp="1"/>
          </p:cNvSpPr>
          <p:nvPr>
            <p:ph idx="1"/>
          </p:nvPr>
        </p:nvSpPr>
        <p:spPr>
          <a:xfrm>
            <a:off x="1774726" y="1706328"/>
            <a:ext cx="9312374" cy="4834872"/>
          </a:xfrm>
        </p:spPr>
        <p:txBody>
          <a:bodyPr/>
          <a:lstStyle/>
          <a:p>
            <a:r>
              <a:rPr lang="en-GB" sz="1400" dirty="0"/>
              <a:t>Viruses that infect bacteria</a:t>
            </a:r>
          </a:p>
          <a:p>
            <a:endParaRPr lang="en-GB" sz="1400" dirty="0"/>
          </a:p>
          <a:p>
            <a:r>
              <a:rPr lang="en-GB" sz="1400" dirty="0"/>
              <a:t>Will often infect and stay in the genome until better days</a:t>
            </a:r>
          </a:p>
          <a:p>
            <a:pPr lvl="1"/>
            <a:r>
              <a:rPr lang="en-GB" sz="1400" dirty="0"/>
              <a:t>this is called a </a:t>
            </a:r>
            <a:r>
              <a:rPr lang="en-GB" sz="1400" b="1" dirty="0"/>
              <a:t>prophage</a:t>
            </a:r>
            <a:endParaRPr lang="en-GB" sz="1400" dirty="0"/>
          </a:p>
          <a:p>
            <a:endParaRPr lang="en-GB" sz="1400" dirty="0"/>
          </a:p>
          <a:p>
            <a:r>
              <a:rPr lang="en-GB" sz="1400" dirty="0"/>
              <a:t>Might carry genes that help the bacteria</a:t>
            </a:r>
          </a:p>
          <a:p>
            <a:pPr lvl="1"/>
            <a:r>
              <a:rPr lang="en-GB" sz="1400" dirty="0" err="1"/>
              <a:t>bacteriocins</a:t>
            </a:r>
            <a:endParaRPr lang="en-GB" sz="1400" dirty="0"/>
          </a:p>
          <a:p>
            <a:pPr lvl="1"/>
            <a:r>
              <a:rPr lang="en-GB" sz="1400" dirty="0"/>
              <a:t>antibiotic resistance genes </a:t>
            </a:r>
          </a:p>
          <a:p>
            <a:endParaRPr lang="en-GB" sz="1400" dirty="0"/>
          </a:p>
          <a:p>
            <a:r>
              <a:rPr lang="en-GB" sz="1400" dirty="0"/>
              <a:t>Can be predicted by</a:t>
            </a:r>
          </a:p>
          <a:p>
            <a:pPr lvl="1"/>
            <a:r>
              <a:rPr lang="en-GB" sz="1400" dirty="0"/>
              <a:t>looking for genes that are known phage genes</a:t>
            </a:r>
          </a:p>
          <a:p>
            <a:pPr lvl="1"/>
            <a:r>
              <a:rPr lang="en-GB" sz="1400" dirty="0"/>
              <a:t>looking for genes that have different GC%</a:t>
            </a:r>
          </a:p>
          <a:p>
            <a:pPr lvl="1"/>
            <a:endParaRPr lang="en-GB" sz="1400" dirty="0"/>
          </a:p>
          <a:p>
            <a:r>
              <a:rPr lang="en-GB" sz="1400" dirty="0"/>
              <a:t>The first popular one, </a:t>
            </a:r>
            <a:r>
              <a:rPr lang="en-GB" sz="1400" dirty="0" err="1"/>
              <a:t>Phispy</a:t>
            </a:r>
            <a:r>
              <a:rPr lang="en-GB" sz="1400" dirty="0"/>
              <a:t>, does this:</a:t>
            </a:r>
          </a:p>
          <a:p>
            <a:pPr lvl="1"/>
            <a:r>
              <a:rPr lang="en-US" sz="1400" i="1" dirty="0"/>
              <a:t>“</a:t>
            </a:r>
            <a:r>
              <a:rPr lang="en-US" sz="1400" i="1" dirty="0" err="1"/>
              <a:t>PhiSpy</a:t>
            </a:r>
            <a:r>
              <a:rPr lang="en-US" sz="1400" dirty="0"/>
              <a:t> was developed based on seven distinctive characteristics of prophages, i.e. protein length, transcription strand directionality, customized AT and GC skew, the abundance of unique phage words, phage insertion points and the similarity of phage proteins.” </a:t>
            </a:r>
            <a:endParaRPr lang="en-GB" sz="1400" dirty="0"/>
          </a:p>
          <a:p>
            <a:pPr lvl="1"/>
            <a:endParaRPr lang="en-GB" sz="1400" dirty="0"/>
          </a:p>
          <a:p>
            <a:r>
              <a:rPr lang="en-GB" sz="1400" dirty="0"/>
              <a:t>Your will work with the command line version of </a:t>
            </a:r>
            <a:r>
              <a:rPr lang="en-GB" sz="1400" dirty="0" err="1"/>
              <a:t>geNomad</a:t>
            </a:r>
            <a:r>
              <a:rPr lang="en-GB" sz="1400" dirty="0"/>
              <a:t>. An online alternative is PHASTER (https://phaster.ca/)</a:t>
            </a:r>
          </a:p>
        </p:txBody>
      </p:sp>
      <p:sp>
        <p:nvSpPr>
          <p:cNvPr id="4" name="Slide Number Placeholder 3"/>
          <p:cNvSpPr>
            <a:spLocks noGrp="1"/>
          </p:cNvSpPr>
          <p:nvPr>
            <p:ph type="sldNum" sz="quarter" idx="11"/>
          </p:nvPr>
        </p:nvSpPr>
        <p:spPr/>
        <p:txBody>
          <a:bodyPr/>
          <a:lstStyle/>
          <a:p>
            <a:fld id="{103EA872-A674-449B-A120-B97244F8E91D}" type="slidenum">
              <a:rPr lang="en-GB" smtClean="0"/>
              <a:pPr/>
              <a:t>4</a:t>
            </a:fld>
            <a:endParaRPr lang="en-GB" dirty="0"/>
          </a:p>
        </p:txBody>
      </p:sp>
      <p:pic>
        <p:nvPicPr>
          <p:cNvPr id="1026" name="Picture 2" descr="Bacteriophages and application in the meat industry | 2018-08-21 | The  National Provisione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543478" y="260648"/>
            <a:ext cx="3331821" cy="2036113"/>
          </a:xfrm>
          <a:prstGeom prst="rect">
            <a:avLst/>
          </a:prstGeom>
          <a:noFill/>
          <a:extLst>
            <a:ext uri="{909E8E84-426E-40DD-AFC4-6F175D3DCCD1}">
              <a14:hiddenFill xmlns:a14="http://schemas.microsoft.com/office/drawing/2010/main">
                <a:solidFill>
                  <a:srgbClr val="FFFFFF"/>
                </a:solidFill>
              </a14:hiddenFill>
            </a:ext>
          </a:extLst>
        </p:spPr>
      </p:pic>
    </p:spTree>
    <p:custDataLst>
      <p:custData r:id="rId1"/>
      <p:custData r:id="rId2"/>
    </p:custDataLst>
    <p:extLst>
      <p:ext uri="{BB962C8B-B14F-4D97-AF65-F5344CB8AC3E}">
        <p14:creationId xmlns:p14="http://schemas.microsoft.com/office/powerpoint/2010/main" val="471193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10" end="1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11" end="1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13" end="1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14" end="14"/>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dirty="0" err="1"/>
              <a:t>Biosynthetic</a:t>
            </a:r>
            <a:r>
              <a:rPr lang="da-DK" dirty="0"/>
              <a:t> gene </a:t>
            </a:r>
            <a:r>
              <a:rPr lang="da-DK" dirty="0" err="1"/>
              <a:t>clusters</a:t>
            </a:r>
            <a:endParaRPr lang="en-US" dirty="0"/>
          </a:p>
        </p:txBody>
      </p:sp>
      <p:sp>
        <p:nvSpPr>
          <p:cNvPr id="3" name="Content Placeholder 2"/>
          <p:cNvSpPr>
            <a:spLocks noGrp="1"/>
          </p:cNvSpPr>
          <p:nvPr>
            <p:ph idx="1"/>
          </p:nvPr>
        </p:nvSpPr>
        <p:spPr/>
        <p:txBody>
          <a:bodyPr/>
          <a:lstStyle/>
          <a:p>
            <a:r>
              <a:rPr lang="da-DK" dirty="0"/>
              <a:t>Clusters of genes </a:t>
            </a:r>
            <a:r>
              <a:rPr lang="da-DK" dirty="0" err="1"/>
              <a:t>that</a:t>
            </a:r>
            <a:r>
              <a:rPr lang="da-DK" dirty="0"/>
              <a:t> </a:t>
            </a:r>
            <a:r>
              <a:rPr lang="da-DK" dirty="0" err="1"/>
              <a:t>make</a:t>
            </a:r>
            <a:r>
              <a:rPr lang="da-DK" dirty="0"/>
              <a:t> genes for </a:t>
            </a:r>
            <a:r>
              <a:rPr lang="da-DK" dirty="0" err="1"/>
              <a:t>production</a:t>
            </a:r>
            <a:r>
              <a:rPr lang="da-DK" dirty="0"/>
              <a:t> of </a:t>
            </a:r>
            <a:r>
              <a:rPr lang="da-DK" dirty="0" err="1"/>
              <a:t>secondary</a:t>
            </a:r>
            <a:r>
              <a:rPr lang="da-DK" dirty="0"/>
              <a:t> </a:t>
            </a:r>
            <a:r>
              <a:rPr lang="da-DK" dirty="0" err="1"/>
              <a:t>metabolites</a:t>
            </a:r>
            <a:endParaRPr lang="da-DK" dirty="0"/>
          </a:p>
          <a:p>
            <a:pPr lvl="1"/>
            <a:r>
              <a:rPr lang="da-DK" dirty="0"/>
              <a:t>A </a:t>
            </a:r>
            <a:r>
              <a:rPr lang="da-DK" dirty="0" err="1"/>
              <a:t>supreme</a:t>
            </a:r>
            <a:r>
              <a:rPr lang="da-DK" dirty="0"/>
              <a:t> research </a:t>
            </a:r>
            <a:r>
              <a:rPr lang="da-DK" dirty="0" err="1"/>
              <a:t>interest</a:t>
            </a:r>
            <a:r>
              <a:rPr lang="da-DK" dirty="0"/>
              <a:t> in </a:t>
            </a:r>
            <a:r>
              <a:rPr lang="da-DK" dirty="0" err="1"/>
              <a:t>biotech</a:t>
            </a:r>
            <a:endParaRPr lang="da-DK" dirty="0"/>
          </a:p>
          <a:p>
            <a:pPr lvl="1"/>
            <a:r>
              <a:rPr lang="da-DK" dirty="0"/>
              <a:t>For </a:t>
            </a:r>
            <a:r>
              <a:rPr lang="da-DK" dirty="0" err="1"/>
              <a:t>us</a:t>
            </a:r>
            <a:r>
              <a:rPr lang="da-DK" dirty="0"/>
              <a:t>:     </a:t>
            </a:r>
            <a:r>
              <a:rPr lang="da-DK" dirty="0" err="1"/>
              <a:t>antibiotics</a:t>
            </a:r>
            <a:r>
              <a:rPr lang="da-DK" dirty="0"/>
              <a:t>, </a:t>
            </a:r>
            <a:r>
              <a:rPr lang="da-DK" dirty="0" err="1"/>
              <a:t>medicine</a:t>
            </a:r>
            <a:r>
              <a:rPr lang="da-DK" dirty="0"/>
              <a:t> and </a:t>
            </a:r>
            <a:r>
              <a:rPr lang="da-DK" dirty="0" err="1"/>
              <a:t>colorants</a:t>
            </a:r>
            <a:endParaRPr lang="da-DK" dirty="0"/>
          </a:p>
          <a:p>
            <a:pPr lvl="1"/>
            <a:r>
              <a:rPr lang="da-DK" dirty="0"/>
              <a:t>For </a:t>
            </a:r>
            <a:r>
              <a:rPr lang="da-DK" dirty="0" err="1"/>
              <a:t>them</a:t>
            </a:r>
            <a:r>
              <a:rPr lang="da-DK" dirty="0"/>
              <a:t>: </a:t>
            </a:r>
            <a:r>
              <a:rPr lang="da-DK" dirty="0" err="1"/>
              <a:t>molecules</a:t>
            </a:r>
            <a:r>
              <a:rPr lang="da-DK" dirty="0"/>
              <a:t> </a:t>
            </a:r>
            <a:r>
              <a:rPr lang="da-DK" dirty="0" err="1"/>
              <a:t>they</a:t>
            </a:r>
            <a:r>
              <a:rPr lang="da-DK" dirty="0"/>
              <a:t> </a:t>
            </a:r>
            <a:r>
              <a:rPr lang="da-DK" dirty="0" err="1"/>
              <a:t>use</a:t>
            </a:r>
            <a:r>
              <a:rPr lang="da-DK" dirty="0"/>
              <a:t> for </a:t>
            </a:r>
            <a:r>
              <a:rPr lang="da-DK" dirty="0" err="1"/>
              <a:t>communication</a:t>
            </a:r>
            <a:r>
              <a:rPr lang="da-DK" dirty="0"/>
              <a:t>, </a:t>
            </a:r>
            <a:r>
              <a:rPr lang="da-DK" dirty="0" err="1"/>
              <a:t>nutrient</a:t>
            </a:r>
            <a:r>
              <a:rPr lang="da-DK" dirty="0"/>
              <a:t> </a:t>
            </a:r>
            <a:r>
              <a:rPr lang="da-DK" dirty="0" err="1"/>
              <a:t>acquisition</a:t>
            </a:r>
            <a:r>
              <a:rPr lang="da-DK" dirty="0"/>
              <a:t>, </a:t>
            </a:r>
            <a:r>
              <a:rPr lang="da-DK" dirty="0" err="1"/>
              <a:t>competition</a:t>
            </a:r>
            <a:r>
              <a:rPr lang="da-DK" dirty="0"/>
              <a:t> &amp; </a:t>
            </a:r>
            <a:r>
              <a:rPr lang="da-DK" dirty="0" err="1"/>
              <a:t>etc</a:t>
            </a:r>
            <a:endParaRPr lang="da-DK" dirty="0"/>
          </a:p>
          <a:p>
            <a:pPr lvl="1"/>
            <a:endParaRPr lang="da-DK" dirty="0"/>
          </a:p>
          <a:p>
            <a:r>
              <a:rPr lang="da-DK" dirty="0" err="1"/>
              <a:t>Important</a:t>
            </a:r>
            <a:r>
              <a:rPr lang="da-DK" dirty="0"/>
              <a:t> </a:t>
            </a:r>
            <a:r>
              <a:rPr lang="da-DK" dirty="0" err="1"/>
              <a:t>classes</a:t>
            </a:r>
            <a:r>
              <a:rPr lang="da-DK" dirty="0"/>
              <a:t> </a:t>
            </a:r>
            <a:r>
              <a:rPr lang="da-DK" dirty="0" err="1"/>
              <a:t>are</a:t>
            </a:r>
            <a:endParaRPr lang="da-DK" dirty="0"/>
          </a:p>
          <a:p>
            <a:pPr lvl="1"/>
            <a:r>
              <a:rPr lang="da-DK" dirty="0" err="1"/>
              <a:t>Polyketides</a:t>
            </a:r>
            <a:r>
              <a:rPr lang="da-DK" dirty="0"/>
              <a:t>  			--- </a:t>
            </a:r>
            <a:r>
              <a:rPr lang="da-DK" dirty="0" err="1"/>
              <a:t>like</a:t>
            </a:r>
            <a:r>
              <a:rPr lang="da-DK" dirty="0"/>
              <a:t> the </a:t>
            </a:r>
            <a:r>
              <a:rPr lang="da-DK" dirty="0" err="1"/>
              <a:t>antibiotic</a:t>
            </a:r>
            <a:r>
              <a:rPr lang="da-DK" dirty="0"/>
              <a:t> </a:t>
            </a:r>
            <a:r>
              <a:rPr lang="da-DK" dirty="0" err="1"/>
              <a:t>erythromycin</a:t>
            </a:r>
            <a:endParaRPr lang="da-DK" dirty="0"/>
          </a:p>
          <a:p>
            <a:pPr lvl="1"/>
            <a:r>
              <a:rPr lang="da-DK" dirty="0"/>
              <a:t>Non-</a:t>
            </a:r>
            <a:r>
              <a:rPr lang="da-DK" dirty="0" err="1"/>
              <a:t>ribosomal</a:t>
            </a:r>
            <a:r>
              <a:rPr lang="da-DK" dirty="0"/>
              <a:t> </a:t>
            </a:r>
            <a:r>
              <a:rPr lang="da-DK" dirty="0" err="1"/>
              <a:t>peptides</a:t>
            </a:r>
            <a:r>
              <a:rPr lang="da-DK" dirty="0"/>
              <a:t> 	--- </a:t>
            </a:r>
            <a:r>
              <a:rPr lang="da-DK" dirty="0" err="1"/>
              <a:t>like</a:t>
            </a:r>
            <a:r>
              <a:rPr lang="da-DK" dirty="0"/>
              <a:t> the </a:t>
            </a:r>
            <a:r>
              <a:rPr lang="da-DK" dirty="0" err="1"/>
              <a:t>antibiotic</a:t>
            </a:r>
            <a:r>
              <a:rPr lang="da-DK" dirty="0"/>
              <a:t> </a:t>
            </a:r>
            <a:r>
              <a:rPr lang="da-DK" dirty="0" err="1"/>
              <a:t>vancomycin</a:t>
            </a:r>
            <a:endParaRPr lang="da-DK" dirty="0"/>
          </a:p>
          <a:p>
            <a:pPr lvl="1"/>
            <a:r>
              <a:rPr lang="da-DK" dirty="0" err="1"/>
              <a:t>Ribosomal</a:t>
            </a:r>
            <a:r>
              <a:rPr lang="da-DK" dirty="0"/>
              <a:t> </a:t>
            </a:r>
            <a:r>
              <a:rPr lang="da-DK" dirty="0" err="1"/>
              <a:t>peptides</a:t>
            </a:r>
            <a:r>
              <a:rPr lang="da-DK" dirty="0"/>
              <a:t>		--- </a:t>
            </a:r>
            <a:r>
              <a:rPr lang="da-DK" dirty="0" err="1"/>
              <a:t>like</a:t>
            </a:r>
            <a:r>
              <a:rPr lang="da-DK" dirty="0"/>
              <a:t> </a:t>
            </a:r>
            <a:r>
              <a:rPr lang="da-DK" dirty="0" err="1"/>
              <a:t>sublancin</a:t>
            </a:r>
            <a:r>
              <a:rPr lang="da-DK" dirty="0"/>
              <a:t>, </a:t>
            </a:r>
            <a:r>
              <a:rPr lang="da-DK" dirty="0" err="1"/>
              <a:t>carried</a:t>
            </a:r>
            <a:r>
              <a:rPr lang="da-DK" dirty="0"/>
              <a:t> on a </a:t>
            </a:r>
            <a:r>
              <a:rPr lang="da-DK" dirty="0" err="1"/>
              <a:t>phage</a:t>
            </a:r>
            <a:r>
              <a:rPr lang="da-DK" dirty="0"/>
              <a:t> </a:t>
            </a:r>
            <a:r>
              <a:rPr lang="da-DK" dirty="0" err="1"/>
              <a:t>infecting</a:t>
            </a:r>
            <a:r>
              <a:rPr lang="da-DK" dirty="0"/>
              <a:t> </a:t>
            </a:r>
            <a:r>
              <a:rPr lang="da-DK" i="1" dirty="0" err="1"/>
              <a:t>Bacillus</a:t>
            </a:r>
            <a:endParaRPr lang="da-DK" dirty="0"/>
          </a:p>
          <a:p>
            <a:pPr lvl="1"/>
            <a:endParaRPr lang="da-DK" dirty="0"/>
          </a:p>
          <a:p>
            <a:r>
              <a:rPr lang="da-DK" dirty="0" err="1"/>
              <a:t>These</a:t>
            </a:r>
            <a:r>
              <a:rPr lang="da-DK" dirty="0"/>
              <a:t> gene </a:t>
            </a:r>
            <a:r>
              <a:rPr lang="da-DK" dirty="0" err="1"/>
              <a:t>complexes</a:t>
            </a:r>
            <a:r>
              <a:rPr lang="da-DK" dirty="0"/>
              <a:t> </a:t>
            </a:r>
            <a:r>
              <a:rPr lang="da-DK" dirty="0" err="1"/>
              <a:t>can</a:t>
            </a:r>
            <a:r>
              <a:rPr lang="da-DK" dirty="0"/>
              <a:t> </a:t>
            </a:r>
            <a:r>
              <a:rPr lang="da-DK" dirty="0" err="1"/>
              <a:t>be</a:t>
            </a:r>
            <a:r>
              <a:rPr lang="da-DK" dirty="0"/>
              <a:t> </a:t>
            </a:r>
            <a:r>
              <a:rPr lang="da-DK" dirty="0" err="1"/>
              <a:t>predicted</a:t>
            </a:r>
            <a:r>
              <a:rPr lang="da-DK" dirty="0"/>
              <a:t> </a:t>
            </a:r>
            <a:r>
              <a:rPr lang="da-DK" dirty="0" err="1"/>
              <a:t>bioinformatically</a:t>
            </a:r>
            <a:r>
              <a:rPr lang="da-DK" dirty="0"/>
              <a:t> due to </a:t>
            </a:r>
            <a:r>
              <a:rPr lang="da-DK" dirty="0" err="1"/>
              <a:t>their</a:t>
            </a:r>
            <a:r>
              <a:rPr lang="da-DK" dirty="0"/>
              <a:t> </a:t>
            </a:r>
            <a:r>
              <a:rPr lang="da-DK" dirty="0" err="1"/>
              <a:t>systematic</a:t>
            </a:r>
            <a:r>
              <a:rPr lang="da-DK" dirty="0"/>
              <a:t> nature</a:t>
            </a:r>
          </a:p>
          <a:p>
            <a:endParaRPr lang="da-DK" dirty="0"/>
          </a:p>
          <a:p>
            <a:r>
              <a:rPr lang="da-DK" dirty="0"/>
              <a:t>In </a:t>
            </a:r>
            <a:r>
              <a:rPr lang="da-DK" dirty="0" err="1"/>
              <a:t>CeMiSt</a:t>
            </a:r>
            <a:r>
              <a:rPr lang="da-DK" dirty="0"/>
              <a:t> </a:t>
            </a:r>
            <a:r>
              <a:rPr lang="da-DK" dirty="0" err="1"/>
              <a:t>we</a:t>
            </a:r>
            <a:r>
              <a:rPr lang="da-DK" dirty="0"/>
              <a:t> </a:t>
            </a:r>
            <a:r>
              <a:rPr lang="da-DK" dirty="0" err="1"/>
              <a:t>spent</a:t>
            </a:r>
            <a:r>
              <a:rPr lang="da-DK" dirty="0"/>
              <a:t> ~10 </a:t>
            </a:r>
            <a:r>
              <a:rPr lang="da-DK" dirty="0" err="1"/>
              <a:t>mio</a:t>
            </a:r>
            <a:r>
              <a:rPr lang="da-DK" dirty="0"/>
              <a:t> € on </a:t>
            </a:r>
            <a:r>
              <a:rPr lang="da-DK" dirty="0" err="1"/>
              <a:t>investigating</a:t>
            </a:r>
            <a:r>
              <a:rPr lang="da-DK" dirty="0"/>
              <a:t> </a:t>
            </a:r>
            <a:r>
              <a:rPr lang="da-DK" dirty="0" err="1"/>
              <a:t>why</a:t>
            </a:r>
            <a:r>
              <a:rPr lang="da-DK" dirty="0"/>
              <a:t> </a:t>
            </a:r>
            <a:r>
              <a:rPr lang="da-DK" dirty="0" err="1"/>
              <a:t>bacteria</a:t>
            </a:r>
            <a:r>
              <a:rPr lang="da-DK" dirty="0"/>
              <a:t> </a:t>
            </a:r>
            <a:r>
              <a:rPr lang="da-DK" dirty="0" err="1"/>
              <a:t>make</a:t>
            </a:r>
            <a:r>
              <a:rPr lang="da-DK" dirty="0"/>
              <a:t> </a:t>
            </a:r>
            <a:r>
              <a:rPr lang="da-DK" dirty="0" err="1"/>
              <a:t>these</a:t>
            </a:r>
            <a:r>
              <a:rPr lang="da-DK" dirty="0"/>
              <a:t> compounds</a:t>
            </a:r>
          </a:p>
          <a:p>
            <a:pPr lvl="1"/>
            <a:r>
              <a:rPr lang="da-DK" dirty="0"/>
              <a:t>And </a:t>
            </a:r>
            <a:r>
              <a:rPr lang="da-DK" dirty="0" err="1"/>
              <a:t>now</a:t>
            </a:r>
            <a:r>
              <a:rPr lang="da-DK" dirty="0"/>
              <a:t> an </a:t>
            </a:r>
            <a:r>
              <a:rPr lang="da-DK" dirty="0" err="1"/>
              <a:t>additional</a:t>
            </a:r>
            <a:r>
              <a:rPr lang="da-DK" dirty="0"/>
              <a:t> 8 </a:t>
            </a:r>
            <a:r>
              <a:rPr lang="da-DK" dirty="0" err="1"/>
              <a:t>mio</a:t>
            </a:r>
            <a:r>
              <a:rPr lang="da-DK" dirty="0"/>
              <a:t> € to </a:t>
            </a:r>
            <a:r>
              <a:rPr lang="da-DK" dirty="0" err="1"/>
              <a:t>work</a:t>
            </a:r>
            <a:r>
              <a:rPr lang="da-DK" dirty="0"/>
              <a:t> out </a:t>
            </a:r>
            <a:r>
              <a:rPr lang="da-DK" dirty="0" err="1"/>
              <a:t>what</a:t>
            </a:r>
            <a:r>
              <a:rPr lang="da-DK" dirty="0"/>
              <a:t> </a:t>
            </a:r>
            <a:r>
              <a:rPr lang="da-DK" dirty="0" err="1"/>
              <a:t>they</a:t>
            </a:r>
            <a:r>
              <a:rPr lang="da-DK" dirty="0"/>
              <a:t> do to </a:t>
            </a:r>
            <a:r>
              <a:rPr lang="da-DK" dirty="0" err="1"/>
              <a:t>them</a:t>
            </a:r>
            <a:r>
              <a:rPr lang="da-DK" dirty="0"/>
              <a:t>  </a:t>
            </a:r>
            <a:endParaRPr lang="en-US" dirty="0"/>
          </a:p>
        </p:txBody>
      </p:sp>
      <p:sp>
        <p:nvSpPr>
          <p:cNvPr id="4" name="Slide Number Placeholder 3"/>
          <p:cNvSpPr>
            <a:spLocks noGrp="1"/>
          </p:cNvSpPr>
          <p:nvPr>
            <p:ph type="sldNum" sz="quarter" idx="11"/>
          </p:nvPr>
        </p:nvSpPr>
        <p:spPr/>
        <p:txBody>
          <a:bodyPr/>
          <a:lstStyle/>
          <a:p>
            <a:fld id="{103EA872-A674-449B-A120-B97244F8E91D}" type="slidenum">
              <a:rPr lang="en-GB" smtClean="0"/>
              <a:pPr/>
              <a:t>5</a:t>
            </a:fld>
            <a:endParaRPr lang="en-GB" dirty="0"/>
          </a:p>
        </p:txBody>
      </p:sp>
      <p:pic>
        <p:nvPicPr>
          <p:cNvPr id="5" name="Picture 2" descr="https://cemist.dtu.dk/-/media/Centre/CeMist/Backbone-pictures/Logo-website-no-DG/Logo%20website%20transparent.ashx?mh=100&amp;mw=600&amp;hash=0AD59555994F8E8C789B76CE0525DC49F13B6A1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33950" y="188640"/>
            <a:ext cx="2705100" cy="95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0582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
                                            <p:txEl>
                                              <p:pRg st="13" end="13"/>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dirty="0"/>
              <a:t>NRPS</a:t>
            </a:r>
            <a:endParaRPr lang="en-US" dirty="0"/>
          </a:p>
        </p:txBody>
      </p:sp>
      <p:sp>
        <p:nvSpPr>
          <p:cNvPr id="4" name="Slide Number Placeholder 3"/>
          <p:cNvSpPr>
            <a:spLocks noGrp="1"/>
          </p:cNvSpPr>
          <p:nvPr>
            <p:ph type="sldNum" sz="quarter" idx="11"/>
          </p:nvPr>
        </p:nvSpPr>
        <p:spPr/>
        <p:txBody>
          <a:bodyPr/>
          <a:lstStyle/>
          <a:p>
            <a:fld id="{103EA872-A674-449B-A120-B97244F8E91D}" type="slidenum">
              <a:rPr lang="en-GB" smtClean="0"/>
              <a:pPr/>
              <a:t>6</a:t>
            </a:fld>
            <a:endParaRPr lang="en-GB" dirty="0"/>
          </a:p>
        </p:txBody>
      </p:sp>
      <p:pic>
        <p:nvPicPr>
          <p:cNvPr id="2054" name="Picture 6" descr="Fig. 1"/>
          <p:cNvPicPr>
            <a:picLocks noGrp="1" noChangeAspect="1" noChangeArrowheads="1"/>
          </p:cNvPicPr>
          <p:nvPr>
            <p:ph idx="1"/>
          </p:nvPr>
        </p:nvPicPr>
        <p:blipFill rotWithShape="1">
          <a:blip r:embed="rId2" cstate="print">
            <a:extLst>
              <a:ext uri="{28A0092B-C50C-407E-A947-70E740481C1C}">
                <a14:useLocalDpi xmlns:a14="http://schemas.microsoft.com/office/drawing/2010/main" val="0"/>
              </a:ext>
            </a:extLst>
          </a:blip>
          <a:srcRect r="1012" b="41361"/>
          <a:stretch/>
        </p:blipFill>
        <p:spPr bwMode="auto">
          <a:xfrm>
            <a:off x="3370573" y="1916832"/>
            <a:ext cx="6120679" cy="4205877"/>
          </a:xfrm>
          <a:prstGeom prst="rect">
            <a:avLst/>
          </a:prstGeom>
          <a:noFill/>
          <a:extLst>
            <a:ext uri="{909E8E84-426E-40DD-AFC4-6F175D3DCCD1}">
              <a14:hiddenFill xmlns:a14="http://schemas.microsoft.com/office/drawing/2010/main">
                <a:solidFill>
                  <a:srgbClr val="FFFFFF"/>
                </a:solidFill>
              </a14:hiddenFill>
            </a:ext>
          </a:extLst>
        </p:spPr>
      </p:pic>
      <p:cxnSp>
        <p:nvCxnSpPr>
          <p:cNvPr id="8" name="Straight Arrow Connector 7"/>
          <p:cNvCxnSpPr/>
          <p:nvPr/>
        </p:nvCxnSpPr>
        <p:spPr bwMode="auto">
          <a:xfrm>
            <a:off x="4799062" y="1340768"/>
            <a:ext cx="0" cy="1022045"/>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Straight Arrow Connector 11"/>
          <p:cNvCxnSpPr/>
          <p:nvPr/>
        </p:nvCxnSpPr>
        <p:spPr bwMode="auto">
          <a:xfrm>
            <a:off x="5879182" y="1340767"/>
            <a:ext cx="0" cy="1022045"/>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3" name="Straight Arrow Connector 12"/>
          <p:cNvCxnSpPr/>
          <p:nvPr/>
        </p:nvCxnSpPr>
        <p:spPr bwMode="auto">
          <a:xfrm>
            <a:off x="6671270" y="1340766"/>
            <a:ext cx="0" cy="1022045"/>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Straight Arrow Connector 13"/>
          <p:cNvCxnSpPr/>
          <p:nvPr/>
        </p:nvCxnSpPr>
        <p:spPr bwMode="auto">
          <a:xfrm>
            <a:off x="7535366" y="1340765"/>
            <a:ext cx="0" cy="1022045"/>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5" name="Straight Arrow Connector 14"/>
          <p:cNvCxnSpPr/>
          <p:nvPr/>
        </p:nvCxnSpPr>
        <p:spPr bwMode="auto">
          <a:xfrm>
            <a:off x="8399462" y="1398843"/>
            <a:ext cx="0" cy="1022045"/>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 name="Straight Arrow Connector 15"/>
          <p:cNvCxnSpPr/>
          <p:nvPr/>
        </p:nvCxnSpPr>
        <p:spPr bwMode="auto">
          <a:xfrm>
            <a:off x="3862958" y="1398843"/>
            <a:ext cx="0" cy="1022045"/>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1" name="Oval 10"/>
          <p:cNvSpPr/>
          <p:nvPr/>
        </p:nvSpPr>
        <p:spPr bwMode="auto">
          <a:xfrm>
            <a:off x="5807174" y="2996952"/>
            <a:ext cx="648072" cy="432048"/>
          </a:xfrm>
          <a:prstGeom prst="ellipse">
            <a:avLst/>
          </a:prstGeom>
          <a:noFill/>
          <a:ln w="9525" cap="flat" cmpd="sng" algn="ctr">
            <a:solidFill>
              <a:schemeClr val="accent1">
                <a:lumMod val="60000"/>
                <a:lumOff val="40000"/>
              </a:schemeClr>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US" sz="1600" b="0" i="0" u="none" strike="noStrike" cap="none" normalizeH="0" baseline="0" dirty="0" err="1">
              <a:ln>
                <a:noFill/>
              </a:ln>
              <a:solidFill>
                <a:srgbClr val="FFFFFF"/>
              </a:solidFill>
              <a:effectLst/>
              <a:latin typeface="+mn-lt"/>
              <a:ea typeface="ＭＳ Ｐゴシック" pitchFamily="-80" charset="-128"/>
            </a:endParaRPr>
          </a:p>
        </p:txBody>
      </p:sp>
      <p:sp>
        <p:nvSpPr>
          <p:cNvPr id="18" name="Oval 17"/>
          <p:cNvSpPr/>
          <p:nvPr/>
        </p:nvSpPr>
        <p:spPr bwMode="auto">
          <a:xfrm>
            <a:off x="4727054" y="3047630"/>
            <a:ext cx="936104" cy="432048"/>
          </a:xfrm>
          <a:prstGeom prst="ellipse">
            <a:avLst/>
          </a:prstGeom>
          <a:noFill/>
          <a:ln w="9525" cap="flat" cmpd="sng" algn="ctr">
            <a:solidFill>
              <a:schemeClr val="accent1">
                <a:lumMod val="60000"/>
                <a:lumOff val="40000"/>
              </a:schemeClr>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US" sz="1600" b="0" i="0" u="none" strike="noStrike" cap="none" normalizeH="0" baseline="0" dirty="0" err="1">
              <a:ln>
                <a:noFill/>
              </a:ln>
              <a:solidFill>
                <a:srgbClr val="FFFFFF"/>
              </a:solidFill>
              <a:effectLst/>
              <a:latin typeface="+mn-lt"/>
              <a:ea typeface="ＭＳ Ｐゴシック" pitchFamily="-80" charset="-128"/>
            </a:endParaRPr>
          </a:p>
        </p:txBody>
      </p:sp>
      <p:sp>
        <p:nvSpPr>
          <p:cNvPr id="19" name="Oval 18"/>
          <p:cNvSpPr/>
          <p:nvPr/>
        </p:nvSpPr>
        <p:spPr bwMode="auto">
          <a:xfrm rot="19862602">
            <a:off x="7483073" y="3002440"/>
            <a:ext cx="648072" cy="548111"/>
          </a:xfrm>
          <a:prstGeom prst="ellipse">
            <a:avLst/>
          </a:prstGeom>
          <a:noFill/>
          <a:ln w="9525" cap="flat" cmpd="sng" algn="ctr">
            <a:solidFill>
              <a:schemeClr val="accent1">
                <a:lumMod val="60000"/>
                <a:lumOff val="40000"/>
              </a:schemeClr>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US" sz="1600" b="0" i="0" u="none" strike="noStrike" cap="none" normalizeH="0" baseline="0" dirty="0" err="1">
              <a:ln>
                <a:noFill/>
              </a:ln>
              <a:solidFill>
                <a:srgbClr val="FFFFFF"/>
              </a:solidFill>
              <a:effectLst/>
              <a:latin typeface="+mn-lt"/>
              <a:ea typeface="ＭＳ Ｐゴシック" pitchFamily="-80" charset="-128"/>
            </a:endParaRPr>
          </a:p>
        </p:txBody>
      </p:sp>
      <p:sp>
        <p:nvSpPr>
          <p:cNvPr id="20" name="Oval 19"/>
          <p:cNvSpPr/>
          <p:nvPr/>
        </p:nvSpPr>
        <p:spPr bwMode="auto">
          <a:xfrm>
            <a:off x="6582326" y="3018931"/>
            <a:ext cx="648072" cy="338061"/>
          </a:xfrm>
          <a:prstGeom prst="ellipse">
            <a:avLst/>
          </a:prstGeom>
          <a:noFill/>
          <a:ln w="9525" cap="flat" cmpd="sng" algn="ctr">
            <a:solidFill>
              <a:schemeClr val="accent1">
                <a:lumMod val="60000"/>
                <a:lumOff val="40000"/>
              </a:schemeClr>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US" sz="1600" b="0" i="0" u="none" strike="noStrike" cap="none" normalizeH="0" baseline="0" dirty="0" err="1">
              <a:ln>
                <a:noFill/>
              </a:ln>
              <a:solidFill>
                <a:srgbClr val="FFFFFF"/>
              </a:solidFill>
              <a:effectLst/>
              <a:latin typeface="+mn-lt"/>
              <a:ea typeface="ＭＳ Ｐゴシック" pitchFamily="-80" charset="-128"/>
            </a:endParaRPr>
          </a:p>
        </p:txBody>
      </p:sp>
      <p:sp>
        <p:nvSpPr>
          <p:cNvPr id="21" name="Oval 20"/>
          <p:cNvSpPr/>
          <p:nvPr/>
        </p:nvSpPr>
        <p:spPr bwMode="auto">
          <a:xfrm>
            <a:off x="8328867" y="3033728"/>
            <a:ext cx="648072" cy="683303"/>
          </a:xfrm>
          <a:prstGeom prst="ellipse">
            <a:avLst/>
          </a:prstGeom>
          <a:noFill/>
          <a:ln w="9525" cap="flat" cmpd="sng" algn="ctr">
            <a:solidFill>
              <a:schemeClr val="accent1">
                <a:lumMod val="60000"/>
                <a:lumOff val="40000"/>
              </a:schemeClr>
            </a:solidFill>
            <a:prstDash val="solid"/>
            <a:miter lim="800000"/>
            <a:headEnd type="none" w="med" len="med"/>
            <a:tailEnd type="none" w="med" len="med"/>
          </a:ln>
          <a:effectLst/>
        </p:spPr>
        <p:txBody>
          <a:bodyPr vert="horz" wrap="square" lIns="90000" tIns="46800" rIns="90000" bIns="46800" numCol="1" rtlCol="0" anchor="ctr" anchorCtr="0" compatLnSpc="1">
            <a:prstTxWarp prst="textNoShape">
              <a:avLst/>
            </a:prstTxWarp>
          </a:bodyPr>
          <a:lstStyle/>
          <a:p>
            <a:pPr marL="0" marR="0" indent="0" algn="ctr" defTabSz="914400" rtl="0" eaLnBrk="1" fontAlgn="base" latinLnBrk="0" hangingPunct="1">
              <a:lnSpc>
                <a:spcPct val="100000"/>
              </a:lnSpc>
              <a:spcBef>
                <a:spcPts val="432"/>
              </a:spcBef>
              <a:spcAft>
                <a:spcPct val="0"/>
              </a:spcAft>
              <a:buClrTx/>
              <a:buSzTx/>
              <a:buFontTx/>
              <a:buNone/>
              <a:tabLst/>
            </a:pPr>
            <a:endParaRPr kumimoji="0" lang="en-US" sz="1600" b="0" i="0" u="none" strike="noStrike" cap="none" normalizeH="0" baseline="0" dirty="0" err="1">
              <a:ln>
                <a:noFill/>
              </a:ln>
              <a:solidFill>
                <a:srgbClr val="FFFFFF"/>
              </a:solidFill>
              <a:effectLst/>
              <a:latin typeface="+mn-lt"/>
              <a:ea typeface="ＭＳ Ｐゴシック" pitchFamily="-80" charset="-128"/>
            </a:endParaRPr>
          </a:p>
        </p:txBody>
      </p:sp>
    </p:spTree>
    <p:extLst>
      <p:ext uri="{BB962C8B-B14F-4D97-AF65-F5344CB8AC3E}">
        <p14:creationId xmlns:p14="http://schemas.microsoft.com/office/powerpoint/2010/main" val="838959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2"/>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4"/>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8" grpId="0" animBg="1"/>
      <p:bldP spid="19" grpId="0" animBg="1"/>
      <p:bldP spid="20" grpId="0" animBg="1"/>
      <p:bldP spid="2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97428DB-3AD5-EA41-AADA-B2D00255E6DC}"/>
              </a:ext>
            </a:extLst>
          </p:cNvPr>
          <p:cNvPicPr>
            <a:picLocks noChangeAspect="1"/>
          </p:cNvPicPr>
          <p:nvPr/>
        </p:nvPicPr>
        <p:blipFill rotWithShape="1">
          <a:blip r:embed="rId3">
            <a:extLst>
              <a:ext uri="{28A0092B-C50C-407E-A947-70E740481C1C}">
                <a14:useLocalDpi xmlns:a14="http://schemas.microsoft.com/office/drawing/2010/main"/>
              </a:ext>
            </a:extLst>
          </a:blip>
          <a:srcRect t="13125" b="4954"/>
          <a:stretch/>
        </p:blipFill>
        <p:spPr>
          <a:xfrm>
            <a:off x="3006197" y="1722211"/>
            <a:ext cx="7125429" cy="3283440"/>
          </a:xfrm>
          <a:prstGeom prst="rect">
            <a:avLst/>
          </a:prstGeom>
        </p:spPr>
      </p:pic>
      <p:sp>
        <p:nvSpPr>
          <p:cNvPr id="2" name="Title 1">
            <a:extLst>
              <a:ext uri="{FF2B5EF4-FFF2-40B4-BE49-F238E27FC236}">
                <a16:creationId xmlns:a16="http://schemas.microsoft.com/office/drawing/2014/main" id="{922E7BDC-AC68-794F-8EAA-4211F512D858}"/>
              </a:ext>
            </a:extLst>
          </p:cNvPr>
          <p:cNvSpPr>
            <a:spLocks noGrp="1"/>
          </p:cNvSpPr>
          <p:nvPr>
            <p:ph type="title"/>
          </p:nvPr>
        </p:nvSpPr>
        <p:spPr>
          <a:xfrm>
            <a:off x="2245227" y="916239"/>
            <a:ext cx="7699959" cy="492379"/>
          </a:xfrm>
        </p:spPr>
        <p:txBody>
          <a:bodyPr>
            <a:normAutofit/>
          </a:bodyPr>
          <a:lstStyle/>
          <a:p>
            <a:pPr algn="ctr"/>
            <a:r>
              <a:rPr lang="en-DE" dirty="0"/>
              <a:t>NRPS – Diverse Megasynthases</a:t>
            </a:r>
          </a:p>
        </p:txBody>
      </p:sp>
      <p:pic>
        <p:nvPicPr>
          <p:cNvPr id="8196" name="Picture 4" descr="Enterobactin - Wikipedia">
            <a:extLst>
              <a:ext uri="{FF2B5EF4-FFF2-40B4-BE49-F238E27FC236}">
                <a16:creationId xmlns:a16="http://schemas.microsoft.com/office/drawing/2014/main" id="{0BA191B8-A549-884E-A56B-E709152BD7BE}"/>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1762657" y="4352922"/>
            <a:ext cx="2132593" cy="1896419"/>
          </a:xfrm>
          <a:prstGeom prst="rect">
            <a:avLst/>
          </a:prstGeom>
          <a:noFill/>
          <a:extLst>
            <a:ext uri="{909E8E84-426E-40DD-AFC4-6F175D3DCCD1}">
              <a14:hiddenFill xmlns:a14="http://schemas.microsoft.com/office/drawing/2010/main">
                <a:solidFill>
                  <a:srgbClr val="FFFFFF"/>
                </a:solidFill>
              </a14:hiddenFill>
            </a:ext>
          </a:extLst>
        </p:spPr>
      </p:pic>
      <p:pic>
        <p:nvPicPr>
          <p:cNvPr id="8198" name="Picture 6" descr="Microcystine – Wikipedia">
            <a:extLst>
              <a:ext uri="{FF2B5EF4-FFF2-40B4-BE49-F238E27FC236}">
                <a16:creationId xmlns:a16="http://schemas.microsoft.com/office/drawing/2014/main" id="{D2337A00-808A-5643-8209-E4A8A8309BD6}"/>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3722664" y="4707592"/>
            <a:ext cx="2752782" cy="1541749"/>
          </a:xfrm>
          <a:prstGeom prst="rect">
            <a:avLst/>
          </a:prstGeom>
          <a:noFill/>
          <a:extLst>
            <a:ext uri="{909E8E84-426E-40DD-AFC4-6F175D3DCCD1}">
              <a14:hiddenFill xmlns:a14="http://schemas.microsoft.com/office/drawing/2010/main">
                <a:solidFill>
                  <a:srgbClr val="FFFFFF"/>
                </a:solidFill>
              </a14:hiddenFill>
            </a:ext>
          </a:extLst>
        </p:spPr>
      </p:pic>
      <p:pic>
        <p:nvPicPr>
          <p:cNvPr id="8200" name="Picture 8" descr="Strukturformel Penicilline">
            <a:extLst>
              <a:ext uri="{FF2B5EF4-FFF2-40B4-BE49-F238E27FC236}">
                <a16:creationId xmlns:a16="http://schemas.microsoft.com/office/drawing/2014/main" id="{F4F223C2-5994-C44D-B3B4-3DB503DDE84F}"/>
              </a:ext>
            </a:extLst>
          </p:cNvPr>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6879207" y="5334230"/>
            <a:ext cx="1366263" cy="915112"/>
          </a:xfrm>
          <a:prstGeom prst="rect">
            <a:avLst/>
          </a:prstGeom>
          <a:noFill/>
          <a:extLst>
            <a:ext uri="{909E8E84-426E-40DD-AFC4-6F175D3DCCD1}">
              <a14:hiddenFill xmlns:a14="http://schemas.microsoft.com/office/drawing/2010/main">
                <a:solidFill>
                  <a:srgbClr val="FFFFFF"/>
                </a:solidFill>
              </a14:hiddenFill>
            </a:ext>
          </a:extLst>
        </p:spPr>
      </p:pic>
      <p:pic>
        <p:nvPicPr>
          <p:cNvPr id="8202" name="Picture 10" descr="Saframycin A |CAS:66082-27-7 Probechem Biochemicals">
            <a:extLst>
              <a:ext uri="{FF2B5EF4-FFF2-40B4-BE49-F238E27FC236}">
                <a16:creationId xmlns:a16="http://schemas.microsoft.com/office/drawing/2014/main" id="{44B4B094-3AD4-404C-B58F-6953BC2AC921}"/>
              </a:ext>
            </a:extLst>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8649231" y="4514109"/>
            <a:ext cx="1726288" cy="1735233"/>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18F08E29-BA3B-CA48-AB2B-648D635B97BF}"/>
              </a:ext>
            </a:extLst>
          </p:cNvPr>
          <p:cNvPicPr>
            <a:picLocks noChangeAspect="1"/>
          </p:cNvPicPr>
          <p:nvPr/>
        </p:nvPicPr>
        <p:blipFill>
          <a:blip r:embed="rId8"/>
          <a:stretch>
            <a:fillRect/>
          </a:stretch>
        </p:blipFill>
        <p:spPr>
          <a:xfrm>
            <a:off x="5168409" y="6334013"/>
            <a:ext cx="4963217" cy="203967"/>
          </a:xfrm>
          <a:prstGeom prst="rect">
            <a:avLst/>
          </a:prstGeom>
        </p:spPr>
      </p:pic>
    </p:spTree>
    <p:extLst>
      <p:ext uri="{BB962C8B-B14F-4D97-AF65-F5344CB8AC3E}">
        <p14:creationId xmlns:p14="http://schemas.microsoft.com/office/powerpoint/2010/main" val="31894362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dirty="0"/>
              <a:t>PKS</a:t>
            </a:r>
            <a:endParaRPr lang="en-US" dirty="0"/>
          </a:p>
        </p:txBody>
      </p:sp>
      <p:sp>
        <p:nvSpPr>
          <p:cNvPr id="4" name="Slide Number Placeholder 3"/>
          <p:cNvSpPr>
            <a:spLocks noGrp="1"/>
          </p:cNvSpPr>
          <p:nvPr>
            <p:ph type="sldNum" sz="quarter" idx="11"/>
          </p:nvPr>
        </p:nvSpPr>
        <p:spPr/>
        <p:txBody>
          <a:bodyPr/>
          <a:lstStyle/>
          <a:p>
            <a:fld id="{103EA872-A674-449B-A120-B97244F8E91D}" type="slidenum">
              <a:rPr lang="en-GB" smtClean="0"/>
              <a:pPr/>
              <a:t>8</a:t>
            </a:fld>
            <a:endParaRPr lang="en-GB" dirty="0"/>
          </a:p>
        </p:txBody>
      </p:sp>
      <p:pic>
        <p:nvPicPr>
          <p:cNvPr id="4098" name="Picture 2" descr="https://www.researchgate.net/profile/Sangeeta-Khare/publication/269036170/figure/fig1/AS:319071166976003@1453083902800/Assembly-of-secondary-metabolites-by-NRPS-type-I-PKS-type-II-PKS-and-type-PKS-enzymes_W640.jp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382962" y="1816894"/>
            <a:ext cx="6096000" cy="4324350"/>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p:cNvCxnSpPr/>
          <p:nvPr/>
        </p:nvCxnSpPr>
        <p:spPr bwMode="auto">
          <a:xfrm>
            <a:off x="8183438" y="794849"/>
            <a:ext cx="0" cy="1022045"/>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7" name="Straight Arrow Connector 6"/>
          <p:cNvCxnSpPr/>
          <p:nvPr/>
        </p:nvCxnSpPr>
        <p:spPr bwMode="auto">
          <a:xfrm>
            <a:off x="7247334" y="852924"/>
            <a:ext cx="0" cy="1022045"/>
          </a:xfrm>
          <a:prstGeom prst="straightConnector1">
            <a:avLst/>
          </a:prstGeom>
          <a:solidFill>
            <a:schemeClr val="accent1"/>
          </a:solidFill>
          <a:ln w="9525" cap="flat" cmpd="sng" algn="ctr">
            <a:solidFill>
              <a:schemeClr val="tx1"/>
            </a:solidFill>
            <a:prstDash val="solid"/>
            <a:miter lim="800000"/>
            <a:headEnd type="none" w="med" len="med"/>
            <a:tailEnd type="triangle"/>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4273802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a-DK" dirty="0" err="1"/>
              <a:t>Bacteriocins</a:t>
            </a:r>
            <a:endParaRPr lang="en-US" dirty="0"/>
          </a:p>
        </p:txBody>
      </p:sp>
      <p:sp>
        <p:nvSpPr>
          <p:cNvPr id="4" name="Slide Number Placeholder 3"/>
          <p:cNvSpPr>
            <a:spLocks noGrp="1"/>
          </p:cNvSpPr>
          <p:nvPr>
            <p:ph type="sldNum" sz="quarter" idx="11"/>
          </p:nvPr>
        </p:nvSpPr>
        <p:spPr/>
        <p:txBody>
          <a:bodyPr/>
          <a:lstStyle/>
          <a:p>
            <a:fld id="{103EA872-A674-449B-A120-B97244F8E91D}" type="slidenum">
              <a:rPr lang="en-GB" smtClean="0"/>
              <a:pPr/>
              <a:t>9</a:t>
            </a:fld>
            <a:endParaRPr lang="en-GB" dirty="0"/>
          </a:p>
        </p:txBody>
      </p:sp>
      <p:pic>
        <p:nvPicPr>
          <p:cNvPr id="5122" name="Picture 2" descr="Common bacteriocin gene cluster organization. The general genetic... |  Download Scientific Diagram"/>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382837" y="2945606"/>
            <a:ext cx="8096250" cy="2066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07077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SDNEW" val="False"/>
</p:tagLst>
</file>

<file path=ppt/tags/tag2.xml><?xml version="1.0" encoding="utf-8"?>
<p:tagLst xmlns:a="http://schemas.openxmlformats.org/drawingml/2006/main" xmlns:r="http://schemas.openxmlformats.org/officeDocument/2006/relationships" xmlns:p="http://schemas.openxmlformats.org/presentationml/2006/main">
  <p:tag name="SHAPE_LOCKS" val="0"/>
</p:tagLst>
</file>

<file path=ppt/tags/tag3.xml><?xml version="1.0" encoding="utf-8"?>
<p:tagLst xmlns:a="http://schemas.openxmlformats.org/drawingml/2006/main" xmlns:r="http://schemas.openxmlformats.org/officeDocument/2006/relationships" xmlns:p="http://schemas.openxmlformats.org/presentationml/2006/main">
  <p:tag name="SHAPE_LOCKS" val="0"/>
</p:tagLst>
</file>

<file path=ppt/tags/tag4.xml><?xml version="1.0" encoding="utf-8"?>
<p:tagLst xmlns:a="http://schemas.openxmlformats.org/drawingml/2006/main" xmlns:r="http://schemas.openxmlformats.org/officeDocument/2006/relationships" xmlns:p="http://schemas.openxmlformats.org/presentationml/2006/main">
  <p:tag name="SHAPE_LOCKS" val="0"/>
</p:tagLst>
</file>

<file path=ppt/tags/tag5.xml><?xml version="1.0" encoding="utf-8"?>
<p:tagLst xmlns:a="http://schemas.openxmlformats.org/drawingml/2006/main" xmlns:r="http://schemas.openxmlformats.org/officeDocument/2006/relationships" xmlns:p="http://schemas.openxmlformats.org/presentationml/2006/main">
  <p:tag name="SHAPE_LOCKS" val="0"/>
</p:tagLst>
</file>

<file path=ppt/theme/theme1.xml><?xml version="1.0" encoding="utf-8"?>
<a:theme xmlns:a="http://schemas.openxmlformats.org/drawingml/2006/main" name="Blank">
  <a:themeElements>
    <a:clrScheme name="DTU">
      <a:dk1>
        <a:srgbClr val="000000"/>
      </a:dk1>
      <a:lt1>
        <a:srgbClr val="FFFFFF"/>
      </a:lt1>
      <a:dk2>
        <a:srgbClr val="990000"/>
      </a:dk2>
      <a:lt2>
        <a:srgbClr val="79238E"/>
      </a:lt2>
      <a:accent1>
        <a:srgbClr val="990000"/>
      </a:accent1>
      <a:accent2>
        <a:srgbClr val="2F3EEA"/>
      </a:accent2>
      <a:accent3>
        <a:srgbClr val="1FD082"/>
      </a:accent3>
      <a:accent4>
        <a:srgbClr val="171748"/>
      </a:accent4>
      <a:accent5>
        <a:srgbClr val="F6D04D"/>
      </a:accent5>
      <a:accent6>
        <a:srgbClr val="FC7634"/>
      </a:accent6>
      <a:hlink>
        <a:srgbClr val="2F3EEA"/>
      </a:hlink>
      <a:folHlink>
        <a:srgbClr val="990000"/>
      </a:folHlink>
    </a:clrScheme>
    <a:fontScheme name="DTU">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9525" cap="flat" cmpd="sng" algn="ctr">
          <a:solidFill>
            <a:schemeClr val="accent1"/>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0000" tIns="46800" rIns="90000" bIns="46800" numCol="1" rtlCol="0" anchor="ctr" anchorCtr="0" compatLnSpc="1">
        <a:prstTxWarp prst="textNoShape">
          <a:avLst/>
        </a:prstTxWarp>
      </a:bodyPr>
      <a:lstStyle>
        <a:defPPr marL="0" marR="0" indent="0" algn="ctr" defTabSz="914400" rtl="0" eaLnBrk="1" fontAlgn="base" latinLnBrk="0" hangingPunct="1">
          <a:lnSpc>
            <a:spcPct val="100000"/>
          </a:lnSpc>
          <a:spcBef>
            <a:spcPts val="432"/>
          </a:spcBef>
          <a:spcAft>
            <a:spcPct val="0"/>
          </a:spcAft>
          <a:buClrTx/>
          <a:buSzTx/>
          <a:buFontTx/>
          <a:buNone/>
          <a:tabLst/>
          <a:defRPr kumimoji="0" sz="1600" b="0" i="0" u="none" strike="noStrike" cap="none" normalizeH="0" baseline="0" dirty="0" err="1" smtClean="0">
            <a:ln>
              <a:noFill/>
            </a:ln>
            <a:solidFill>
              <a:srgbClr val="FFFFFF"/>
            </a:solidFill>
            <a:effectLst/>
            <a:latin typeface="+mn-lt"/>
            <a:ea typeface="ＭＳ Ｐゴシック" pitchFamily="-80" charset="-128"/>
          </a:defRPr>
        </a:defPPr>
      </a:lstStyle>
    </a:spDef>
    <a:lnDef>
      <a:spPr bwMode="auto">
        <a:solidFill>
          <a:schemeClr val="accent1"/>
        </a:solidFill>
        <a:ln w="9525" cap="flat" cmpd="sng" algn="ctr">
          <a:solidFill>
            <a:schemeClr val="tx1"/>
          </a:solidFill>
          <a:prstDash val="solid"/>
          <a:miter lim="800000"/>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a:lstStyle/>
    </a:lnDef>
    <a:txDef>
      <a:spPr>
        <a:noFill/>
      </a:spPr>
      <a:bodyPr wrap="square" lIns="0" tIns="0" rIns="0" bIns="0" rtlCol="0">
        <a:spAutoFit/>
      </a:bodyPr>
      <a:lstStyle>
        <a:defPPr algn="l">
          <a:spcBef>
            <a:spcPts val="432"/>
          </a:spcBef>
          <a:defRPr dirty="0" err="1" smtClean="0">
            <a:latin typeface="+mn-lt"/>
          </a:defRPr>
        </a:defPPr>
      </a:lstStyle>
    </a:txDef>
  </a:objectDefaults>
  <a:extraClrSchemeLst/>
  <a:extLst>
    <a:ext uri="{05A4C25C-085E-4340-85A3-A5531E510DB2}">
      <thm15:themeFamily xmlns:thm15="http://schemas.microsoft.com/office/thememl/2012/main" name="Blank.potx" id="{3B38FA3B-2246-40E5-A61A-EA1559A3CD76}" vid="{D5F764FD-A73C-4B6C-BF48-3536DEB79AD2}"/>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TemplafySlideFormConfiguration><![CDATA[{"formFields":[],"formDataEntries":[]}]]></TemplafySlideFormConfiguration>
</file>

<file path=customXml/item10.xml><?xml version="1.0" encoding="utf-8"?>
<TemplafySlideTemplateConfiguration><![CDATA[{"elementsMetadata":[],"enableDocumentContentUpdater":true,"documentContentValidatorConfiguration":{"enableDocumentContentValidator":false,"documentContentValidatorVersion":0},"slideId":"636837486366003040","version":"1.2"}]]></TemplafySlideTemplateConfiguration>
</file>

<file path=customXml/item2.xml><?xml version="1.0" encoding="utf-8"?>
<TemplafyTemplateConfiguration><![CDATA[{"elementsMetadata":[{"type":"shape","id":"2fce62a0-f28a-44e1-a519-0cbe37b25f7a","elementConfiguration":{"binding":"UserProfile.Offices.Workarea_{{DocumentLanguage}}","disableUpdates":false,"type":"text"}},{"type":"shape","id":"58465eeb-cfe0-4970-97ec-88179dc0a9c2","elementConfiguration":{"binding":"Form.Date","format":"{{DateFormats.GeneralDate}}","disableUpdates":false,"type":"date"}},{"type":"shape","id":"5020bdfb-1912-4d6d-a5c3-71b7da283692","elementConfiguration":{"binding":"Form.PresentationTitle","disableUpdates":false,"type":"text"}},{"type":"shape","id":"8d5b95d1-8a23-4044-9620-bf5e7305a170","elementConfiguration":{"binding":"UserProfile.Offices.Workarea_{{DocumentLanguage}}","disableUpdates":false,"type":"text"}},{"type":"shape","id":"79fbb3c3-dd89-47ef-91e9-e0bd2bb0942f","elementConfiguration":{"binding":"Form.Date","format":"{{DateFormats.GeneralDate}}","disableUpdates":false,"type":"date"}},{"type":"shape","id":"5e9447ba-0dff-46ec-ac33-540c046ca40a","elementConfiguration":{"binding":"Form.PresentationTitle","disableUpdates":false,"type":"text"}}],"transformationConfigurations":[{"language":"{{DocumentLanguage}}","disableUpdates":false,"type":"proofingLanguage"}],"enableDocumentContentUpdater":true,"templateName":"DTU Template 16_9 - Corporate red","templateDescription":"","version":"1.2"}]]></TemplafyTemplateConfiguration>
</file>

<file path=customXml/item3.xml><?xml version="1.0" encoding="utf-8"?>
<TemplafyFormConfiguration><![CDATA[{"formFields":[{"required":false,"type":"datePicker","name":"Date","label":"Date","helpTexts":{"prefix":"","postfix":""},"spacing":{},"fullyQualifiedName":"Date"},{"required":false,"placeholder":"","lines":0,"type":"textBox","name":"PresentationTitle","label":"Presentation title","helpTexts":{"prefix":"","postfix":""},"spacing":{},"fullyQualifiedName":"PresentationTitle"}],"formDataEntries":[{"name":"Date","value":"4Xm7d242HGo446IH5nRjQA=="},{"name":"PresentationTitle","value":"ZR/I84ubq+6CkRKNk7nn9w=="}]}]]></TemplafyFormConfiguration>
</file>

<file path=customXml/item4.xml><?xml version="1.0" encoding="utf-8"?>
<TemplafySlideFormConfiguration><![CDATA[{"formFields":[],"formDataEntries":[]}]]></TemplafySlideFormConfiguration>
</file>

<file path=customXml/item5.xml><?xml version="1.0" encoding="utf-8"?>
<TemplafySlideTemplateConfiguration><![CDATA[{"elementsMetadata":[],"enableDocumentContentUpdater":true,"documentContentValidatorConfiguration":{"enableDocumentContentValidator":false,"documentContentValidatorVersion":0},"slideId":"636837486369128185","version":"1.2"}]]></TemplafySlideTemplateConfiguration>
</file>

<file path=customXml/item6.xml><?xml version="1.0" encoding="utf-8"?>
<TemplafySlideTemplateConfiguration><![CDATA[{"elementsMetadata":[],"enableDocumentContentUpdater":true,"documentContentValidatorConfiguration":{"enableDocumentContentValidator":false,"documentContentValidatorVersion":0},"slideId":"636837486369753289","version":"1.2"}]]></TemplafySlideTemplateConfiguration>
</file>

<file path=customXml/item7.xml><?xml version="1.0" encoding="utf-8"?>
<TemplafySlideFormConfiguration><![CDATA[{"formFields":[],"formDataEntries":[]}]]></TemplafySlideFormConfiguration>
</file>

<file path=customXml/item8.xml><?xml version="1.0" encoding="utf-8"?>
<TemplafySlideFormConfiguration><![CDATA[{"formFields":[],"formDataEntries":[]}]]></TemplafySlideFormConfiguration>
</file>

<file path=customXml/item9.xml><?xml version="1.0" encoding="utf-8"?>
<TemplafySlideTemplateConfiguration><![CDATA[{"elementsMetadata":[],"enableDocumentContentUpdater":true,"documentContentValidatorConfiguration":{"enableDocumentContentValidator":false,"documentContentValidatorVersion":0},"slideId":"636837486369753289","version":"1.2"}]]></TemplafySlideTemplateConfiguration>
</file>

<file path=customXml/itemProps1.xml><?xml version="1.0" encoding="utf-8"?>
<ds:datastoreItem xmlns:ds="http://schemas.openxmlformats.org/officeDocument/2006/customXml" ds:itemID="{F4C08C7F-F953-44DE-ACDE-930692BDDB0F}">
  <ds:schemaRefs/>
</ds:datastoreItem>
</file>

<file path=customXml/itemProps10.xml><?xml version="1.0" encoding="utf-8"?>
<ds:datastoreItem xmlns:ds="http://schemas.openxmlformats.org/officeDocument/2006/customXml" ds:itemID="{E5957E33-0059-46CE-AE7B-582F67E40B53}">
  <ds:schemaRefs/>
</ds:datastoreItem>
</file>

<file path=customXml/itemProps2.xml><?xml version="1.0" encoding="utf-8"?>
<ds:datastoreItem xmlns:ds="http://schemas.openxmlformats.org/officeDocument/2006/customXml" ds:itemID="{1334258C-C3E7-4029-A615-C886A240FB15}">
  <ds:schemaRefs/>
</ds:datastoreItem>
</file>

<file path=customXml/itemProps3.xml><?xml version="1.0" encoding="utf-8"?>
<ds:datastoreItem xmlns:ds="http://schemas.openxmlformats.org/officeDocument/2006/customXml" ds:itemID="{05DC2B94-7C1B-4C14-83B0-9CD2A82C27E0}">
  <ds:schemaRefs/>
</ds:datastoreItem>
</file>

<file path=customXml/itemProps4.xml><?xml version="1.0" encoding="utf-8"?>
<ds:datastoreItem xmlns:ds="http://schemas.openxmlformats.org/officeDocument/2006/customXml" ds:itemID="{56C8BFB2-A911-4310-9D4A-421D773FAFA6}">
  <ds:schemaRefs/>
</ds:datastoreItem>
</file>

<file path=customXml/itemProps5.xml><?xml version="1.0" encoding="utf-8"?>
<ds:datastoreItem xmlns:ds="http://schemas.openxmlformats.org/officeDocument/2006/customXml" ds:itemID="{11FAAC39-0A3A-4CC2-A9C1-60940B78AE17}">
  <ds:schemaRefs/>
</ds:datastoreItem>
</file>

<file path=customXml/itemProps6.xml><?xml version="1.0" encoding="utf-8"?>
<ds:datastoreItem xmlns:ds="http://schemas.openxmlformats.org/officeDocument/2006/customXml" ds:itemID="{3FF6FE6D-4D2B-47C9-B9D8-74263E6B89DC}">
  <ds:schemaRefs/>
</ds:datastoreItem>
</file>

<file path=customXml/itemProps7.xml><?xml version="1.0" encoding="utf-8"?>
<ds:datastoreItem xmlns:ds="http://schemas.openxmlformats.org/officeDocument/2006/customXml" ds:itemID="{8660AB89-308F-4A34-B01B-CC1A9333F1B1}">
  <ds:schemaRefs/>
</ds:datastoreItem>
</file>

<file path=customXml/itemProps8.xml><?xml version="1.0" encoding="utf-8"?>
<ds:datastoreItem xmlns:ds="http://schemas.openxmlformats.org/officeDocument/2006/customXml" ds:itemID="{A68ABB13-CF50-4867-A4FF-6C919B11B458}">
  <ds:schemaRefs/>
</ds:datastoreItem>
</file>

<file path=customXml/itemProps9.xml><?xml version="1.0" encoding="utf-8"?>
<ds:datastoreItem xmlns:ds="http://schemas.openxmlformats.org/officeDocument/2006/customXml" ds:itemID="{02E7CCCE-613B-4CED-B813-E473EA1E01B2}">
  <ds:schemaRefs/>
</ds:datastoreItem>
</file>

<file path=docProps/app.xml><?xml version="1.0" encoding="utf-8"?>
<Properties xmlns="http://schemas.openxmlformats.org/officeDocument/2006/extended-properties" xmlns:vt="http://schemas.openxmlformats.org/officeDocument/2006/docPropsVTypes">
  <Template>blank</Template>
  <TotalTime>162</TotalTime>
  <Words>428</Words>
  <Application>Microsoft Office PowerPoint</Application>
  <PresentationFormat>Custom</PresentationFormat>
  <Paragraphs>84</Paragraphs>
  <Slides>11</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Verdana</vt:lpstr>
      <vt:lpstr>Blank</vt:lpstr>
      <vt:lpstr>PowerPoint Presentation</vt:lpstr>
      <vt:lpstr>Annotation of phages and BGCs</vt:lpstr>
      <vt:lpstr>Phages</vt:lpstr>
      <vt:lpstr>Phages</vt:lpstr>
      <vt:lpstr>Biosynthetic gene clusters</vt:lpstr>
      <vt:lpstr>NRPS</vt:lpstr>
      <vt:lpstr>NRPS – Diverse Megasynthases</vt:lpstr>
      <vt:lpstr>PKS</vt:lpstr>
      <vt:lpstr>Bacteriocins</vt:lpstr>
      <vt:lpstr>AntiSMASH</vt:lpstr>
      <vt:lpstr>Prophage and BGC annotation</vt:lpstr>
    </vt:vector>
  </TitlesOfParts>
  <Company>DTU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Mikael Lenz Strube</dc:creator>
  <cp:lastModifiedBy>Mikael Lenz Strube</cp:lastModifiedBy>
  <cp:revision>11</cp:revision>
  <dcterms:created xsi:type="dcterms:W3CDTF">2022-07-12T02:16:29Z</dcterms:created>
  <dcterms:modified xsi:type="dcterms:W3CDTF">2025-07-11T00:49:06Z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dIsCodeFreeTemplate">
    <vt:lpwstr>True</vt:lpwstr>
  </property>
  <property fmtid="{D5CDD505-2E9C-101B-9397-08002B2CF9AE}" pid="3" name="TemplafyTenantId">
    <vt:lpwstr>dtu</vt:lpwstr>
  </property>
  <property fmtid="{D5CDD505-2E9C-101B-9397-08002B2CF9AE}" pid="4" name="TemplafyTemplateId">
    <vt:lpwstr>636784030496976655</vt:lpwstr>
  </property>
  <property fmtid="{D5CDD505-2E9C-101B-9397-08002B2CF9AE}" pid="5" name="TemplafyUserProfileId">
    <vt:lpwstr>636838302414865013</vt:lpwstr>
  </property>
  <property fmtid="{D5CDD505-2E9C-101B-9397-08002B2CF9AE}" pid="6" name="TemplafyLanguageCode">
    <vt:lpwstr>en-GB</vt:lpwstr>
  </property>
</Properties>
</file>

<file path=docProps/thumbnail.jpeg>
</file>